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4"/>
  </p:notesMasterIdLst>
  <p:sldIdLst>
    <p:sldId id="698" r:id="rId5"/>
    <p:sldId id="676" r:id="rId6"/>
    <p:sldId id="677" r:id="rId7"/>
    <p:sldId id="696" r:id="rId8"/>
    <p:sldId id="293" r:id="rId9"/>
    <p:sldId id="348" r:id="rId10"/>
    <p:sldId id="287" r:id="rId11"/>
    <p:sldId id="288" r:id="rId12"/>
    <p:sldId id="681" r:id="rId13"/>
    <p:sldId id="352" r:id="rId14"/>
    <p:sldId id="684" r:id="rId15"/>
    <p:sldId id="296" r:id="rId16"/>
    <p:sldId id="685" r:id="rId17"/>
    <p:sldId id="695" r:id="rId18"/>
    <p:sldId id="694" r:id="rId19"/>
    <p:sldId id="353" r:id="rId20"/>
    <p:sldId id="354" r:id="rId21"/>
    <p:sldId id="355" r:id="rId22"/>
    <p:sldId id="6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in, Mansi" initials="JM" lastIdx="1" clrIdx="0">
    <p:extLst>
      <p:ext uri="{19B8F6BF-5375-455C-9EA6-DF929625EA0E}">
        <p15:presenceInfo xmlns:p15="http://schemas.microsoft.com/office/powerpoint/2012/main" userId="S::mansi.jain@optum.com::a9f4a27d-9784-43c4-a859-949d1165b9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B81A4E-9B0A-4888-9CB9-0FD1E856290C}" v="418" dt="2021-06-14T07:20:38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Alok" userId="3ac267ac-379a-4126-8b6b-e872a4317943" providerId="ADAL" clId="{851C905F-3692-514E-9A21-6E87F6862B71}"/>
    <pc:docChg chg="custSel addSld delSld modSld sldOrd">
      <pc:chgData name="Gupta, Alok" userId="3ac267ac-379a-4126-8b6b-e872a4317943" providerId="ADAL" clId="{851C905F-3692-514E-9A21-6E87F6862B71}" dt="2021-06-11T07:56:53.014" v="22" actId="2696"/>
      <pc:docMkLst>
        <pc:docMk/>
      </pc:docMkLst>
      <pc:sldChg chg="addSp delSp modSp add mod setBg delDesignElem">
        <pc:chgData name="Gupta, Alok" userId="3ac267ac-379a-4126-8b6b-e872a4317943" providerId="ADAL" clId="{851C905F-3692-514E-9A21-6E87F6862B71}" dt="2021-06-11T07:54:12.863" v="18" actId="1076"/>
        <pc:sldMkLst>
          <pc:docMk/>
          <pc:sldMk cId="2578335737" sldId="287"/>
        </pc:sldMkLst>
        <pc:spChg chg="mod">
          <ac:chgData name="Gupta, Alok" userId="3ac267ac-379a-4126-8b6b-e872a4317943" providerId="ADAL" clId="{851C905F-3692-514E-9A21-6E87F6862B71}" dt="2021-06-11T07:54:01.692" v="14" actId="1076"/>
          <ac:spMkLst>
            <pc:docMk/>
            <pc:sldMk cId="2578335737" sldId="287"/>
            <ac:spMk id="2" creationId="{A0767448-70D2-4BE9-B9AC-DC7B732EAAA4}"/>
          </ac:spMkLst>
        </pc:spChg>
        <pc:spChg chg="add del mod">
          <ac:chgData name="Gupta, Alok" userId="3ac267ac-379a-4126-8b6b-e872a4317943" providerId="ADAL" clId="{851C905F-3692-514E-9A21-6E87F6862B71}" dt="2021-06-11T07:54:08.248" v="16" actId="478"/>
          <ac:spMkLst>
            <pc:docMk/>
            <pc:sldMk cId="2578335737" sldId="287"/>
            <ac:spMk id="4" creationId="{29A0B8A9-3FD9-9C43-BF17-CE739907E5ED}"/>
          </ac:spMkLst>
        </pc:spChg>
        <pc:spChg chg="del">
          <ac:chgData name="Gupta, Alok" userId="3ac267ac-379a-4126-8b6b-e872a4317943" providerId="ADAL" clId="{851C905F-3692-514E-9A21-6E87F6862B71}" dt="2021-06-11T07:54:05.278" v="15" actId="478"/>
          <ac:spMkLst>
            <pc:docMk/>
            <pc:sldMk cId="2578335737" sldId="287"/>
            <ac:spMk id="9" creationId="{1353BD14-8D76-4BAA-80E7-CE81866BB4C2}"/>
          </ac:spMkLst>
        </pc:spChg>
        <pc:spChg chg="del">
          <ac:chgData name="Gupta, Alok" userId="3ac267ac-379a-4126-8b6b-e872a4317943" providerId="ADAL" clId="{851C905F-3692-514E-9A21-6E87F6862B71}" dt="2021-06-11T07:53:51.027" v="12"/>
          <ac:spMkLst>
            <pc:docMk/>
            <pc:sldMk cId="2578335737" sldId="287"/>
            <ac:spMk id="27" creationId="{CAC6F186-990E-4A9E-9C75-88580953E2D2}"/>
          </ac:spMkLst>
        </pc:spChg>
        <pc:picChg chg="mod">
          <ac:chgData name="Gupta, Alok" userId="3ac267ac-379a-4126-8b6b-e872a4317943" providerId="ADAL" clId="{851C905F-3692-514E-9A21-6E87F6862B71}" dt="2021-06-11T07:54:12.863" v="18" actId="1076"/>
          <ac:picMkLst>
            <pc:docMk/>
            <pc:sldMk cId="2578335737" sldId="287"/>
            <ac:picMk id="7" creationId="{91DB3762-C0DC-4878-B518-9312E74ACF94}"/>
          </ac:picMkLst>
        </pc:picChg>
      </pc:sldChg>
      <pc:sldChg chg="delSp modSp add mod setBg delDesignElem">
        <pc:chgData name="Gupta, Alok" userId="3ac267ac-379a-4126-8b6b-e872a4317943" providerId="ADAL" clId="{851C905F-3692-514E-9A21-6E87F6862B71}" dt="2021-06-11T07:52:27.149" v="5" actId="1076"/>
        <pc:sldMkLst>
          <pc:docMk/>
          <pc:sldMk cId="73164896" sldId="288"/>
        </pc:sldMkLst>
        <pc:spChg chg="mod">
          <ac:chgData name="Gupta, Alok" userId="3ac267ac-379a-4126-8b6b-e872a4317943" providerId="ADAL" clId="{851C905F-3692-514E-9A21-6E87F6862B71}" dt="2021-06-11T07:52:27.149" v="5" actId="1076"/>
          <ac:spMkLst>
            <pc:docMk/>
            <pc:sldMk cId="73164896" sldId="288"/>
            <ac:spMk id="2" creationId="{849622B3-F7AA-4E14-9C0F-09117E0B8A9E}"/>
          </ac:spMkLst>
        </pc:spChg>
        <pc:spChg chg="mod">
          <ac:chgData name="Gupta, Alok" userId="3ac267ac-379a-4126-8b6b-e872a4317943" providerId="ADAL" clId="{851C905F-3692-514E-9A21-6E87F6862B71}" dt="2021-06-11T07:52:16.247" v="3" actId="1076"/>
          <ac:spMkLst>
            <pc:docMk/>
            <pc:sldMk cId="73164896" sldId="288"/>
            <ac:spMk id="8" creationId="{3CC6BD66-7B78-4852-8E55-7EA85E715848}"/>
          </ac:spMkLst>
        </pc:spChg>
        <pc:spChg chg="del">
          <ac:chgData name="Gupta, Alok" userId="3ac267ac-379a-4126-8b6b-e872a4317943" providerId="ADAL" clId="{851C905F-3692-514E-9A21-6E87F6862B71}" dt="2021-06-11T07:52:01.616" v="1"/>
          <ac:spMkLst>
            <pc:docMk/>
            <pc:sldMk cId="73164896" sldId="288"/>
            <ac:spMk id="11" creationId="{CAC6F186-990E-4A9E-9C75-88580953E2D2}"/>
          </ac:spMkLst>
        </pc:spChg>
        <pc:picChg chg="mod">
          <ac:chgData name="Gupta, Alok" userId="3ac267ac-379a-4126-8b6b-e872a4317943" providerId="ADAL" clId="{851C905F-3692-514E-9A21-6E87F6862B71}" dt="2021-06-11T07:52:11.684" v="2" actId="1076"/>
          <ac:picMkLst>
            <pc:docMk/>
            <pc:sldMk cId="73164896" sldId="288"/>
            <ac:picMk id="4" creationId="{99397271-28E9-4FE9-B34B-0AA5084A4659}"/>
          </ac:picMkLst>
        </pc:picChg>
      </pc:sldChg>
      <pc:sldChg chg="add">
        <pc:chgData name="Gupta, Alok" userId="3ac267ac-379a-4126-8b6b-e872a4317943" providerId="ADAL" clId="{851C905F-3692-514E-9A21-6E87F6862B71}" dt="2021-06-11T07:55:33.708" v="21"/>
        <pc:sldMkLst>
          <pc:docMk/>
          <pc:sldMk cId="4197060820" sldId="293"/>
        </pc:sldMkLst>
      </pc:sldChg>
      <pc:sldChg chg="del">
        <pc:chgData name="Gupta, Alok" userId="3ac267ac-379a-4126-8b6b-e872a4317943" providerId="ADAL" clId="{851C905F-3692-514E-9A21-6E87F6862B71}" dt="2021-06-11T07:55:28.505" v="20" actId="2696"/>
        <pc:sldMkLst>
          <pc:docMk/>
          <pc:sldMk cId="4264435715" sldId="293"/>
        </pc:sldMkLst>
      </pc:sldChg>
      <pc:sldChg chg="ord">
        <pc:chgData name="Gupta, Alok" userId="3ac267ac-379a-4126-8b6b-e872a4317943" providerId="ADAL" clId="{851C905F-3692-514E-9A21-6E87F6862B71}" dt="2021-06-11T07:52:48.187" v="7" actId="20578"/>
        <pc:sldMkLst>
          <pc:docMk/>
          <pc:sldMk cId="1969900939" sldId="348"/>
        </pc:sldMkLst>
      </pc:sldChg>
      <pc:sldChg chg="del">
        <pc:chgData name="Gupta, Alok" userId="3ac267ac-379a-4126-8b6b-e872a4317943" providerId="ADAL" clId="{851C905F-3692-514E-9A21-6E87F6862B71}" dt="2021-06-11T07:56:53.014" v="22" actId="2696"/>
        <pc:sldMkLst>
          <pc:docMk/>
          <pc:sldMk cId="271929292" sldId="678"/>
        </pc:sldMkLst>
      </pc:sldChg>
      <pc:sldChg chg="del ord">
        <pc:chgData name="Gupta, Alok" userId="3ac267ac-379a-4126-8b6b-e872a4317943" providerId="ADAL" clId="{851C905F-3692-514E-9A21-6E87F6862B71}" dt="2021-06-11T07:54:21.959" v="19" actId="2696"/>
        <pc:sldMkLst>
          <pc:docMk/>
          <pc:sldMk cId="3918044987" sldId="682"/>
        </pc:sldMkLst>
      </pc:sldChg>
    </pc:docChg>
  </pc:docChgLst>
  <pc:docChgLst>
    <pc:chgData name="Panigrahi, Suman" userId="6160afba-cd63-40fc-a735-e528f959e22c" providerId="ADAL" clId="{65B81A4E-9B0A-4888-9CB9-0FD1E856290C}"/>
    <pc:docChg chg="undo custSel modSld">
      <pc:chgData name="Panigrahi, Suman" userId="6160afba-cd63-40fc-a735-e528f959e22c" providerId="ADAL" clId="{65B81A4E-9B0A-4888-9CB9-0FD1E856290C}" dt="2021-06-14T07:20:38.646" v="417" actId="1076"/>
      <pc:docMkLst>
        <pc:docMk/>
      </pc:docMkLst>
      <pc:sldChg chg="modSp mod">
        <pc:chgData name="Panigrahi, Suman" userId="6160afba-cd63-40fc-a735-e528f959e22c" providerId="ADAL" clId="{65B81A4E-9B0A-4888-9CB9-0FD1E856290C}" dt="2021-06-14T07:10:33.885" v="154" actId="1076"/>
        <pc:sldMkLst>
          <pc:docMk/>
          <pc:sldMk cId="2578335737" sldId="287"/>
        </pc:sldMkLst>
        <pc:picChg chg="mod">
          <ac:chgData name="Panigrahi, Suman" userId="6160afba-cd63-40fc-a735-e528f959e22c" providerId="ADAL" clId="{65B81A4E-9B0A-4888-9CB9-0FD1E856290C}" dt="2021-06-14T07:10:33.885" v="154" actId="1076"/>
          <ac:picMkLst>
            <pc:docMk/>
            <pc:sldMk cId="2578335737" sldId="287"/>
            <ac:picMk id="7" creationId="{91DB3762-C0DC-4878-B518-9312E74ACF94}"/>
          </ac:picMkLst>
        </pc:picChg>
      </pc:sldChg>
      <pc:sldChg chg="modSp mod">
        <pc:chgData name="Panigrahi, Suman" userId="6160afba-cd63-40fc-a735-e528f959e22c" providerId="ADAL" clId="{65B81A4E-9B0A-4888-9CB9-0FD1E856290C}" dt="2021-06-14T07:10:50.780" v="158" actId="1076"/>
        <pc:sldMkLst>
          <pc:docMk/>
          <pc:sldMk cId="73164896" sldId="288"/>
        </pc:sldMkLst>
        <pc:spChg chg="mod">
          <ac:chgData name="Panigrahi, Suman" userId="6160afba-cd63-40fc-a735-e528f959e22c" providerId="ADAL" clId="{65B81A4E-9B0A-4888-9CB9-0FD1E856290C}" dt="2021-06-14T07:10:44.260" v="157" actId="14100"/>
          <ac:spMkLst>
            <pc:docMk/>
            <pc:sldMk cId="73164896" sldId="288"/>
            <ac:spMk id="8" creationId="{3CC6BD66-7B78-4852-8E55-7EA85E715848}"/>
          </ac:spMkLst>
        </pc:spChg>
        <pc:picChg chg="mod">
          <ac:chgData name="Panigrahi, Suman" userId="6160afba-cd63-40fc-a735-e528f959e22c" providerId="ADAL" clId="{65B81A4E-9B0A-4888-9CB9-0FD1E856290C}" dt="2021-06-14T07:10:50.780" v="158" actId="1076"/>
          <ac:picMkLst>
            <pc:docMk/>
            <pc:sldMk cId="73164896" sldId="288"/>
            <ac:picMk id="4" creationId="{99397271-28E9-4FE9-B34B-0AA5084A4659}"/>
          </ac:picMkLst>
        </pc:picChg>
      </pc:sldChg>
      <pc:sldChg chg="modSp mod">
        <pc:chgData name="Panigrahi, Suman" userId="6160afba-cd63-40fc-a735-e528f959e22c" providerId="ADAL" clId="{65B81A4E-9B0A-4888-9CB9-0FD1E856290C}" dt="2021-06-14T07:10:20.106" v="152" actId="1076"/>
        <pc:sldMkLst>
          <pc:docMk/>
          <pc:sldMk cId="4197060820" sldId="293"/>
        </pc:sldMkLst>
        <pc:spChg chg="mod">
          <ac:chgData name="Panigrahi, Suman" userId="6160afba-cd63-40fc-a735-e528f959e22c" providerId="ADAL" clId="{65B81A4E-9B0A-4888-9CB9-0FD1E856290C}" dt="2021-06-14T07:09:50.475" v="144" actId="1037"/>
          <ac:spMkLst>
            <pc:docMk/>
            <pc:sldMk cId="4197060820" sldId="293"/>
            <ac:spMk id="6" creationId="{E735CC8B-0FF5-478F-B299-99C01D1B5A9E}"/>
          </ac:spMkLst>
        </pc:spChg>
        <pc:spChg chg="mod">
          <ac:chgData name="Panigrahi, Suman" userId="6160afba-cd63-40fc-a735-e528f959e22c" providerId="ADAL" clId="{65B81A4E-9B0A-4888-9CB9-0FD1E856290C}" dt="2021-06-14T07:09:50.475" v="144" actId="1037"/>
          <ac:spMkLst>
            <pc:docMk/>
            <pc:sldMk cId="4197060820" sldId="293"/>
            <ac:spMk id="7" creationId="{8FF484C2-A59C-46C4-8CE6-E7AEA1D292BF}"/>
          </ac:spMkLst>
        </pc:spChg>
        <pc:spChg chg="mod">
          <ac:chgData name="Panigrahi, Suman" userId="6160afba-cd63-40fc-a735-e528f959e22c" providerId="ADAL" clId="{65B81A4E-9B0A-4888-9CB9-0FD1E856290C}" dt="2021-06-14T07:09:50.475" v="144" actId="1037"/>
          <ac:spMkLst>
            <pc:docMk/>
            <pc:sldMk cId="4197060820" sldId="293"/>
            <ac:spMk id="8" creationId="{811CA885-BBF1-4E03-9E3C-68CE3B5387E7}"/>
          </ac:spMkLst>
        </pc:spChg>
        <pc:spChg chg="mod">
          <ac:chgData name="Panigrahi, Suman" userId="6160afba-cd63-40fc-a735-e528f959e22c" providerId="ADAL" clId="{65B81A4E-9B0A-4888-9CB9-0FD1E856290C}" dt="2021-06-14T07:10:04.514" v="148" actId="1076"/>
          <ac:spMkLst>
            <pc:docMk/>
            <pc:sldMk cId="4197060820" sldId="293"/>
            <ac:spMk id="9" creationId="{FD2739AE-3544-4C50-B46E-D8B5F90CDDB4}"/>
          </ac:spMkLst>
        </pc:spChg>
        <pc:spChg chg="mod">
          <ac:chgData name="Panigrahi, Suman" userId="6160afba-cd63-40fc-a735-e528f959e22c" providerId="ADAL" clId="{65B81A4E-9B0A-4888-9CB9-0FD1E856290C}" dt="2021-06-14T07:09:54.182" v="145" actId="14100"/>
          <ac:spMkLst>
            <pc:docMk/>
            <pc:sldMk cId="4197060820" sldId="293"/>
            <ac:spMk id="13" creationId="{A587FC09-0B6C-4963-9B6D-309E157144DF}"/>
          </ac:spMkLst>
        </pc:spChg>
        <pc:spChg chg="mod">
          <ac:chgData name="Panigrahi, Suman" userId="6160afba-cd63-40fc-a735-e528f959e22c" providerId="ADAL" clId="{65B81A4E-9B0A-4888-9CB9-0FD1E856290C}" dt="2021-06-14T07:10:12.675" v="150" actId="1076"/>
          <ac:spMkLst>
            <pc:docMk/>
            <pc:sldMk cId="4197060820" sldId="293"/>
            <ac:spMk id="15" creationId="{4F0B095F-B745-4728-A08C-BFC1707C0E9E}"/>
          </ac:spMkLst>
        </pc:spChg>
        <pc:picChg chg="mod">
          <ac:chgData name="Panigrahi, Suman" userId="6160afba-cd63-40fc-a735-e528f959e22c" providerId="ADAL" clId="{65B81A4E-9B0A-4888-9CB9-0FD1E856290C}" dt="2021-06-14T07:10:20.106" v="152" actId="1076"/>
          <ac:picMkLst>
            <pc:docMk/>
            <pc:sldMk cId="4197060820" sldId="293"/>
            <ac:picMk id="1036" creationId="{A19FB255-8296-FF47-9C75-A9985FC6024B}"/>
          </ac:picMkLst>
        </pc:picChg>
        <pc:picChg chg="mod">
          <ac:chgData name="Panigrahi, Suman" userId="6160afba-cd63-40fc-a735-e528f959e22c" providerId="ADAL" clId="{65B81A4E-9B0A-4888-9CB9-0FD1E856290C}" dt="2021-06-14T07:09:50.475" v="144" actId="1037"/>
          <ac:picMkLst>
            <pc:docMk/>
            <pc:sldMk cId="4197060820" sldId="293"/>
            <ac:picMk id="1038" creationId="{2D36B691-2C66-D744-9182-B16C13553DEB}"/>
          </ac:picMkLst>
        </pc:picChg>
        <pc:picChg chg="mod">
          <ac:chgData name="Panigrahi, Suman" userId="6160afba-cd63-40fc-a735-e528f959e22c" providerId="ADAL" clId="{65B81A4E-9B0A-4888-9CB9-0FD1E856290C}" dt="2021-06-14T07:09:50.475" v="144" actId="1037"/>
          <ac:picMkLst>
            <pc:docMk/>
            <pc:sldMk cId="4197060820" sldId="293"/>
            <ac:picMk id="1040" creationId="{AAE3C195-9DCA-FB4E-93BC-DA94BD87168F}"/>
          </ac:picMkLst>
        </pc:picChg>
      </pc:sldChg>
      <pc:sldChg chg="modSp mod">
        <pc:chgData name="Panigrahi, Suman" userId="6160afba-cd63-40fc-a735-e528f959e22c" providerId="ADAL" clId="{65B81A4E-9B0A-4888-9CB9-0FD1E856290C}" dt="2021-06-14T07:13:04.917" v="179" actId="1076"/>
        <pc:sldMkLst>
          <pc:docMk/>
          <pc:sldMk cId="3149894601" sldId="296"/>
        </pc:sldMkLst>
        <pc:spChg chg="mod">
          <ac:chgData name="Panigrahi, Suman" userId="6160afba-cd63-40fc-a735-e528f959e22c" providerId="ADAL" clId="{65B81A4E-9B0A-4888-9CB9-0FD1E856290C}" dt="2021-06-14T07:12:47.291" v="175" actId="33524"/>
          <ac:spMkLst>
            <pc:docMk/>
            <pc:sldMk cId="3149894601" sldId="296"/>
            <ac:spMk id="15" creationId="{DC9383A2-1EC1-4731-9B19-A228EDF83D73}"/>
          </ac:spMkLst>
        </pc:spChg>
        <pc:spChg chg="mod">
          <ac:chgData name="Panigrahi, Suman" userId="6160afba-cd63-40fc-a735-e528f959e22c" providerId="ADAL" clId="{65B81A4E-9B0A-4888-9CB9-0FD1E856290C}" dt="2021-06-14T07:13:01.637" v="178" actId="14100"/>
          <ac:spMkLst>
            <pc:docMk/>
            <pc:sldMk cId="3149894601" sldId="296"/>
            <ac:spMk id="16" creationId="{A509D7CA-AC4E-4456-A310-512737B7F234}"/>
          </ac:spMkLst>
        </pc:spChg>
        <pc:spChg chg="mod">
          <ac:chgData name="Panigrahi, Suman" userId="6160afba-cd63-40fc-a735-e528f959e22c" providerId="ADAL" clId="{65B81A4E-9B0A-4888-9CB9-0FD1E856290C}" dt="2021-06-14T07:13:04.917" v="179" actId="1076"/>
          <ac:spMkLst>
            <pc:docMk/>
            <pc:sldMk cId="3149894601" sldId="296"/>
            <ac:spMk id="17" creationId="{667262F6-D997-4042-9996-42E92807D4BD}"/>
          </ac:spMkLst>
        </pc:spChg>
        <pc:spChg chg="mod">
          <ac:chgData name="Panigrahi, Suman" userId="6160afba-cd63-40fc-a735-e528f959e22c" providerId="ADAL" clId="{65B81A4E-9B0A-4888-9CB9-0FD1E856290C}" dt="2021-06-14T07:12:56.070" v="176" actId="14100"/>
          <ac:spMkLst>
            <pc:docMk/>
            <pc:sldMk cId="3149894601" sldId="296"/>
            <ac:spMk id="19" creationId="{E228C22F-AD0B-46F4-8B1C-34E18D884774}"/>
          </ac:spMkLst>
        </pc:spChg>
      </pc:sldChg>
      <pc:sldChg chg="modSp">
        <pc:chgData name="Panigrahi, Suman" userId="6160afba-cd63-40fc-a735-e528f959e22c" providerId="ADAL" clId="{65B81A4E-9B0A-4888-9CB9-0FD1E856290C}" dt="2021-06-14T07:11:05.617" v="162" actId="1076"/>
        <pc:sldMkLst>
          <pc:docMk/>
          <pc:sldMk cId="377234977" sldId="352"/>
        </pc:sldMkLst>
        <pc:picChg chg="mod">
          <ac:chgData name="Panigrahi, Suman" userId="6160afba-cd63-40fc-a735-e528f959e22c" providerId="ADAL" clId="{65B81A4E-9B0A-4888-9CB9-0FD1E856290C}" dt="2021-06-14T07:11:05.617" v="162" actId="1076"/>
          <ac:picMkLst>
            <pc:docMk/>
            <pc:sldMk cId="377234977" sldId="352"/>
            <ac:picMk id="5123" creationId="{00000000-0000-0000-0000-000000000000}"/>
          </ac:picMkLst>
        </pc:picChg>
      </pc:sldChg>
      <pc:sldChg chg="modSp">
        <pc:chgData name="Panigrahi, Suman" userId="6160afba-cd63-40fc-a735-e528f959e22c" providerId="ADAL" clId="{65B81A4E-9B0A-4888-9CB9-0FD1E856290C}" dt="2021-06-14T07:04:11.280" v="61"/>
        <pc:sldMkLst>
          <pc:docMk/>
          <pc:sldMk cId="1978477255" sldId="676"/>
        </pc:sldMkLst>
        <pc:graphicFrameChg chg="mod">
          <ac:chgData name="Panigrahi, Suman" userId="6160afba-cd63-40fc-a735-e528f959e22c" providerId="ADAL" clId="{65B81A4E-9B0A-4888-9CB9-0FD1E856290C}" dt="2021-06-14T07:04:11.280" v="61"/>
          <ac:graphicFrameMkLst>
            <pc:docMk/>
            <pc:sldMk cId="1978477255" sldId="676"/>
            <ac:graphicFrameMk id="15" creationId="{00000000-0000-0000-0000-000000000000}"/>
          </ac:graphicFrameMkLst>
        </pc:graphicFrameChg>
      </pc:sldChg>
      <pc:sldChg chg="modSp mod">
        <pc:chgData name="Panigrahi, Suman" userId="6160afba-cd63-40fc-a735-e528f959e22c" providerId="ADAL" clId="{65B81A4E-9B0A-4888-9CB9-0FD1E856290C}" dt="2021-06-14T07:09:01.123" v="106" actId="2062"/>
        <pc:sldMkLst>
          <pc:docMk/>
          <pc:sldMk cId="115929284" sldId="677"/>
        </pc:sldMkLst>
        <pc:graphicFrameChg chg="mod modGraphic">
          <ac:chgData name="Panigrahi, Suman" userId="6160afba-cd63-40fc-a735-e528f959e22c" providerId="ADAL" clId="{65B81A4E-9B0A-4888-9CB9-0FD1E856290C}" dt="2021-06-14T07:09:01.123" v="106" actId="2062"/>
          <ac:graphicFrameMkLst>
            <pc:docMk/>
            <pc:sldMk cId="115929284" sldId="677"/>
            <ac:graphicFrameMk id="4" creationId="{C8B8CCB1-C12D-4545-8DF4-8BC77118959B}"/>
          </ac:graphicFrameMkLst>
        </pc:graphicFrameChg>
      </pc:sldChg>
      <pc:sldChg chg="modSp mod">
        <pc:chgData name="Panigrahi, Suman" userId="6160afba-cd63-40fc-a735-e528f959e22c" providerId="ADAL" clId="{65B81A4E-9B0A-4888-9CB9-0FD1E856290C}" dt="2021-06-14T07:11:00.066" v="160" actId="1076"/>
        <pc:sldMkLst>
          <pc:docMk/>
          <pc:sldMk cId="3214338358" sldId="681"/>
        </pc:sldMkLst>
        <pc:picChg chg="mod">
          <ac:chgData name="Panigrahi, Suman" userId="6160afba-cd63-40fc-a735-e528f959e22c" providerId="ADAL" clId="{65B81A4E-9B0A-4888-9CB9-0FD1E856290C}" dt="2021-06-14T07:11:00.066" v="160" actId="1076"/>
          <ac:picMkLst>
            <pc:docMk/>
            <pc:sldMk cId="3214338358" sldId="681"/>
            <ac:picMk id="6" creationId="{B215BBB9-B5DF-DC4F-942B-39C2550FB8FF}"/>
          </ac:picMkLst>
        </pc:picChg>
      </pc:sldChg>
      <pc:sldChg chg="modSp mod">
        <pc:chgData name="Panigrahi, Suman" userId="6160afba-cd63-40fc-a735-e528f959e22c" providerId="ADAL" clId="{65B81A4E-9B0A-4888-9CB9-0FD1E856290C}" dt="2021-06-14T07:11:56.153" v="170" actId="403"/>
        <pc:sldMkLst>
          <pc:docMk/>
          <pc:sldMk cId="191542459" sldId="684"/>
        </pc:sldMkLst>
        <pc:graphicFrameChg chg="mod modGraphic">
          <ac:chgData name="Panigrahi, Suman" userId="6160afba-cd63-40fc-a735-e528f959e22c" providerId="ADAL" clId="{65B81A4E-9B0A-4888-9CB9-0FD1E856290C}" dt="2021-06-14T07:11:56.153" v="170" actId="403"/>
          <ac:graphicFrameMkLst>
            <pc:docMk/>
            <pc:sldMk cId="191542459" sldId="684"/>
            <ac:graphicFrameMk id="7" creationId="{00000000-0000-0000-0000-000000000000}"/>
          </ac:graphicFrameMkLst>
        </pc:graphicFrameChg>
      </pc:sldChg>
      <pc:sldChg chg="modSp mod">
        <pc:chgData name="Panigrahi, Suman" userId="6160afba-cd63-40fc-a735-e528f959e22c" providerId="ADAL" clId="{65B81A4E-9B0A-4888-9CB9-0FD1E856290C}" dt="2021-06-14T07:13:29.901" v="183" actId="403"/>
        <pc:sldMkLst>
          <pc:docMk/>
          <pc:sldMk cId="2133747523" sldId="685"/>
        </pc:sldMkLst>
        <pc:spChg chg="mod">
          <ac:chgData name="Panigrahi, Suman" userId="6160afba-cd63-40fc-a735-e528f959e22c" providerId="ADAL" clId="{65B81A4E-9B0A-4888-9CB9-0FD1E856290C}" dt="2021-06-14T07:13:29.901" v="183" actId="403"/>
          <ac:spMkLst>
            <pc:docMk/>
            <pc:sldMk cId="2133747523" sldId="685"/>
            <ac:spMk id="3" creationId="{BD21DB3E-0FD5-4CE1-847E-F1B270D76007}"/>
          </ac:spMkLst>
        </pc:spChg>
      </pc:sldChg>
      <pc:sldChg chg="addSp delSp modSp mod">
        <pc:chgData name="Panigrahi, Suman" userId="6160afba-cd63-40fc-a735-e528f959e22c" providerId="ADAL" clId="{65B81A4E-9B0A-4888-9CB9-0FD1E856290C}" dt="2021-06-14T07:17:32.583" v="248" actId="1076"/>
        <pc:sldMkLst>
          <pc:docMk/>
          <pc:sldMk cId="3843055604" sldId="694"/>
        </pc:sldMkLst>
        <pc:spChg chg="mod">
          <ac:chgData name="Panigrahi, Suman" userId="6160afba-cd63-40fc-a735-e528f959e22c" providerId="ADAL" clId="{65B81A4E-9B0A-4888-9CB9-0FD1E856290C}" dt="2021-06-14T07:15:58.686" v="217" actId="21"/>
          <ac:spMkLst>
            <pc:docMk/>
            <pc:sldMk cId="3843055604" sldId="694"/>
            <ac:spMk id="10" creationId="{C692580C-E106-4151-91C5-2638334B70F6}"/>
          </ac:spMkLst>
        </pc:spChg>
        <pc:spChg chg="mod">
          <ac:chgData name="Panigrahi, Suman" userId="6160afba-cd63-40fc-a735-e528f959e22c" providerId="ADAL" clId="{65B81A4E-9B0A-4888-9CB9-0FD1E856290C}" dt="2021-06-14T07:16:29.498" v="226" actId="21"/>
          <ac:spMkLst>
            <pc:docMk/>
            <pc:sldMk cId="3843055604" sldId="694"/>
            <ac:spMk id="11" creationId="{DB3D230C-867F-4E25-BEE6-86726B863B30}"/>
          </ac:spMkLst>
        </pc:spChg>
        <pc:spChg chg="mod">
          <ac:chgData name="Panigrahi, Suman" userId="6160afba-cd63-40fc-a735-e528f959e22c" providerId="ADAL" clId="{65B81A4E-9B0A-4888-9CB9-0FD1E856290C}" dt="2021-06-14T07:16:48.019" v="233" actId="21"/>
          <ac:spMkLst>
            <pc:docMk/>
            <pc:sldMk cId="3843055604" sldId="694"/>
            <ac:spMk id="12" creationId="{91BA2EF4-47EE-47D3-9AB3-7E40E9DF1759}"/>
          </ac:spMkLst>
        </pc:spChg>
        <pc:spChg chg="mod">
          <ac:chgData name="Panigrahi, Suman" userId="6160afba-cd63-40fc-a735-e528f959e22c" providerId="ADAL" clId="{65B81A4E-9B0A-4888-9CB9-0FD1E856290C}" dt="2021-06-14T07:17:12.299" v="241" actId="21"/>
          <ac:spMkLst>
            <pc:docMk/>
            <pc:sldMk cId="3843055604" sldId="694"/>
            <ac:spMk id="13" creationId="{BD265C95-FDC9-42BB-9047-555B685D44C0}"/>
          </ac:spMkLst>
        </pc:spChg>
        <pc:spChg chg="mod">
          <ac:chgData name="Panigrahi, Suman" userId="6160afba-cd63-40fc-a735-e528f959e22c" providerId="ADAL" clId="{65B81A4E-9B0A-4888-9CB9-0FD1E856290C}" dt="2021-06-14T07:17:27.050" v="246" actId="21"/>
          <ac:spMkLst>
            <pc:docMk/>
            <pc:sldMk cId="3843055604" sldId="694"/>
            <ac:spMk id="14" creationId="{D039FFAF-F10B-41D2-811D-4D5A772EC8B0}"/>
          </ac:spMkLst>
        </pc:spChg>
        <pc:spChg chg="add mod">
          <ac:chgData name="Panigrahi, Suman" userId="6160afba-cd63-40fc-a735-e528f959e22c" providerId="ADAL" clId="{65B81A4E-9B0A-4888-9CB9-0FD1E856290C}" dt="2021-06-14T07:16:20.919" v="223" actId="1076"/>
          <ac:spMkLst>
            <pc:docMk/>
            <pc:sldMk cId="3843055604" sldId="694"/>
            <ac:spMk id="18" creationId="{3895D91D-DB78-4438-9492-82E361F49375}"/>
          </ac:spMkLst>
        </pc:spChg>
        <pc:spChg chg="add del mod">
          <ac:chgData name="Panigrahi, Suman" userId="6160afba-cd63-40fc-a735-e528f959e22c" providerId="ADAL" clId="{65B81A4E-9B0A-4888-9CB9-0FD1E856290C}" dt="2021-06-14T07:16:41.358" v="230"/>
          <ac:spMkLst>
            <pc:docMk/>
            <pc:sldMk cId="3843055604" sldId="694"/>
            <ac:spMk id="19" creationId="{9C75ABA5-0D3C-4070-BE27-A079222207CC}"/>
          </ac:spMkLst>
        </pc:spChg>
        <pc:spChg chg="add mod">
          <ac:chgData name="Panigrahi, Suman" userId="6160afba-cd63-40fc-a735-e528f959e22c" providerId="ADAL" clId="{65B81A4E-9B0A-4888-9CB9-0FD1E856290C}" dt="2021-06-14T07:16:35.543" v="228" actId="1076"/>
          <ac:spMkLst>
            <pc:docMk/>
            <pc:sldMk cId="3843055604" sldId="694"/>
            <ac:spMk id="23" creationId="{02EF29F8-456F-4D32-9EB7-D0B8B33C9C47}"/>
          </ac:spMkLst>
        </pc:spChg>
        <pc:spChg chg="add mod">
          <ac:chgData name="Panigrahi, Suman" userId="6160afba-cd63-40fc-a735-e528f959e22c" providerId="ADAL" clId="{65B81A4E-9B0A-4888-9CB9-0FD1E856290C}" dt="2021-06-14T07:17:04.301" v="238"/>
          <ac:spMkLst>
            <pc:docMk/>
            <pc:sldMk cId="3843055604" sldId="694"/>
            <ac:spMk id="24" creationId="{F37BF44D-5DC4-4ECF-8A94-E7D988005CC0}"/>
          </ac:spMkLst>
        </pc:spChg>
        <pc:spChg chg="add mod">
          <ac:chgData name="Panigrahi, Suman" userId="6160afba-cd63-40fc-a735-e528f959e22c" providerId="ADAL" clId="{65B81A4E-9B0A-4888-9CB9-0FD1E856290C}" dt="2021-06-14T07:17:18.399" v="243" actId="1076"/>
          <ac:spMkLst>
            <pc:docMk/>
            <pc:sldMk cId="3843055604" sldId="694"/>
            <ac:spMk id="25" creationId="{414309B0-0B3E-4D8E-A6F3-7C71D3B45DE3}"/>
          </ac:spMkLst>
        </pc:spChg>
        <pc:spChg chg="add mod">
          <ac:chgData name="Panigrahi, Suman" userId="6160afba-cd63-40fc-a735-e528f959e22c" providerId="ADAL" clId="{65B81A4E-9B0A-4888-9CB9-0FD1E856290C}" dt="2021-06-14T07:17:32.583" v="248" actId="1076"/>
          <ac:spMkLst>
            <pc:docMk/>
            <pc:sldMk cId="3843055604" sldId="694"/>
            <ac:spMk id="26" creationId="{01B81E9E-4301-4B19-9EF4-EC996D7538C7}"/>
          </ac:spMkLst>
        </pc:spChg>
        <pc:picChg chg="mod">
          <ac:chgData name="Panigrahi, Suman" userId="6160afba-cd63-40fc-a735-e528f959e22c" providerId="ADAL" clId="{65B81A4E-9B0A-4888-9CB9-0FD1E856290C}" dt="2021-06-14T07:13:48.497" v="184" actId="2085"/>
          <ac:picMkLst>
            <pc:docMk/>
            <pc:sldMk cId="3843055604" sldId="694"/>
            <ac:picMk id="16" creationId="{2B700E53-CDFF-4DAB-9BBF-86085E9000A0}"/>
          </ac:picMkLst>
        </pc:picChg>
        <pc:picChg chg="mod">
          <ac:chgData name="Panigrahi, Suman" userId="6160afba-cd63-40fc-a735-e528f959e22c" providerId="ADAL" clId="{65B81A4E-9B0A-4888-9CB9-0FD1E856290C}" dt="2021-06-14T07:15:37.938" v="211" actId="1076"/>
          <ac:picMkLst>
            <pc:docMk/>
            <pc:sldMk cId="3843055604" sldId="694"/>
            <ac:picMk id="17" creationId="{498D25F1-681A-42CB-AE85-E20DA3BEBA69}"/>
          </ac:picMkLst>
        </pc:picChg>
      </pc:sldChg>
      <pc:sldChg chg="modSp mod">
        <pc:chgData name="Panigrahi, Suman" userId="6160afba-cd63-40fc-a735-e528f959e22c" providerId="ADAL" clId="{65B81A4E-9B0A-4888-9CB9-0FD1E856290C}" dt="2021-06-14T07:09:24.548" v="116" actId="1076"/>
        <pc:sldMkLst>
          <pc:docMk/>
          <pc:sldMk cId="3784334649" sldId="696"/>
        </pc:sldMkLst>
        <pc:spChg chg="mod">
          <ac:chgData name="Panigrahi, Suman" userId="6160afba-cd63-40fc-a735-e528f959e22c" providerId="ADAL" clId="{65B81A4E-9B0A-4888-9CB9-0FD1E856290C}" dt="2021-06-14T07:09:19.765" v="114" actId="14100"/>
          <ac:spMkLst>
            <pc:docMk/>
            <pc:sldMk cId="3784334649" sldId="696"/>
            <ac:spMk id="3" creationId="{BD21DB3E-0FD5-4CE1-847E-F1B270D76007}"/>
          </ac:spMkLst>
        </pc:spChg>
        <pc:picChg chg="mod">
          <ac:chgData name="Panigrahi, Suman" userId="6160afba-cd63-40fc-a735-e528f959e22c" providerId="ADAL" clId="{65B81A4E-9B0A-4888-9CB9-0FD1E856290C}" dt="2021-06-14T07:09:24.548" v="116" actId="1076"/>
          <ac:picMkLst>
            <pc:docMk/>
            <pc:sldMk cId="3784334649" sldId="696"/>
            <ac:picMk id="8" creationId="{AF88DFEB-E1D9-4F47-B044-90A45E2855AA}"/>
          </ac:picMkLst>
        </pc:picChg>
      </pc:sldChg>
      <pc:sldChg chg="delSp modSp mod">
        <pc:chgData name="Panigrahi, Suman" userId="6160afba-cd63-40fc-a735-e528f959e22c" providerId="ADAL" clId="{65B81A4E-9B0A-4888-9CB9-0FD1E856290C}" dt="2021-06-14T07:20:38.646" v="417" actId="1076"/>
        <pc:sldMkLst>
          <pc:docMk/>
          <pc:sldMk cId="1018233268" sldId="698"/>
        </pc:sldMkLst>
        <pc:spChg chg="mod">
          <ac:chgData name="Panigrahi, Suman" userId="6160afba-cd63-40fc-a735-e528f959e22c" providerId="ADAL" clId="{65B81A4E-9B0A-4888-9CB9-0FD1E856290C}" dt="2021-06-14T07:20:38.646" v="417" actId="1076"/>
          <ac:spMkLst>
            <pc:docMk/>
            <pc:sldMk cId="1018233268" sldId="698"/>
            <ac:spMk id="11" creationId="{168988E9-40E9-F34B-8F7D-7FC599EA8BCB}"/>
          </ac:spMkLst>
        </pc:spChg>
        <pc:spChg chg="mod">
          <ac:chgData name="Panigrahi, Suman" userId="6160afba-cd63-40fc-a735-e528f959e22c" providerId="ADAL" clId="{65B81A4E-9B0A-4888-9CB9-0FD1E856290C}" dt="2021-06-14T07:20:00.069" v="407" actId="1076"/>
          <ac:spMkLst>
            <pc:docMk/>
            <pc:sldMk cId="1018233268" sldId="698"/>
            <ac:spMk id="12" creationId="{E9277052-F790-6F47-BC2F-6D2AE201A55B}"/>
          </ac:spMkLst>
        </pc:spChg>
        <pc:picChg chg="mod">
          <ac:chgData name="Panigrahi, Suman" userId="6160afba-cd63-40fc-a735-e528f959e22c" providerId="ADAL" clId="{65B81A4E-9B0A-4888-9CB9-0FD1E856290C}" dt="2021-06-14T07:20:00.069" v="407" actId="1076"/>
          <ac:picMkLst>
            <pc:docMk/>
            <pc:sldMk cId="1018233268" sldId="698"/>
            <ac:picMk id="8" creationId="{7C6EF0D5-E7D7-A440-BE77-45CA9DE3B59B}"/>
          </ac:picMkLst>
        </pc:picChg>
        <pc:picChg chg="del mod">
          <ac:chgData name="Panigrahi, Suman" userId="6160afba-cd63-40fc-a735-e528f959e22c" providerId="ADAL" clId="{65B81A4E-9B0A-4888-9CB9-0FD1E856290C}" dt="2021-06-14T07:19:45.069" v="404" actId="478"/>
          <ac:picMkLst>
            <pc:docMk/>
            <pc:sldMk cId="1018233268" sldId="698"/>
            <ac:picMk id="9" creationId="{72B45070-DC48-8549-ADEF-895C733E1D12}"/>
          </ac:picMkLst>
        </pc:picChg>
        <pc:picChg chg="mod">
          <ac:chgData name="Panigrahi, Suman" userId="6160afba-cd63-40fc-a735-e528f959e22c" providerId="ADAL" clId="{65B81A4E-9B0A-4888-9CB9-0FD1E856290C}" dt="2021-06-14T07:20:25.681" v="416" actId="1076"/>
          <ac:picMkLst>
            <pc:docMk/>
            <pc:sldMk cId="1018233268" sldId="698"/>
            <ac:picMk id="10" creationId="{D3665AAB-64EC-9243-BB20-BB8FD910B0EA}"/>
          </ac:picMkLst>
        </pc:picChg>
      </pc:sldChg>
      <pc:sldChg chg="addSp modSp mod">
        <pc:chgData name="Panigrahi, Suman" userId="6160afba-cd63-40fc-a735-e528f959e22c" providerId="ADAL" clId="{65B81A4E-9B0A-4888-9CB9-0FD1E856290C}" dt="2021-06-14T07:19:01.331" v="393" actId="20577"/>
        <pc:sldMkLst>
          <pc:docMk/>
          <pc:sldMk cId="956633548" sldId="699"/>
        </pc:sldMkLst>
        <pc:spChg chg="mod">
          <ac:chgData name="Panigrahi, Suman" userId="6160afba-cd63-40fc-a735-e528f959e22c" providerId="ADAL" clId="{65B81A4E-9B0A-4888-9CB9-0FD1E856290C}" dt="2021-06-14T07:19:01.331" v="393" actId="20577"/>
          <ac:spMkLst>
            <pc:docMk/>
            <pc:sldMk cId="956633548" sldId="699"/>
            <ac:spMk id="7" creationId="{CE5C9803-A516-9B48-82A9-0E93FA0572E0}"/>
          </ac:spMkLst>
        </pc:spChg>
        <pc:spChg chg="add mod">
          <ac:chgData name="Panigrahi, Suman" userId="6160afba-cd63-40fc-a735-e528f959e22c" providerId="ADAL" clId="{65B81A4E-9B0A-4888-9CB9-0FD1E856290C}" dt="2021-06-14T07:18:57.582" v="392" actId="113"/>
          <ac:spMkLst>
            <pc:docMk/>
            <pc:sldMk cId="956633548" sldId="699"/>
            <ac:spMk id="8" creationId="{A1332443-228C-472B-BA20-F551A90D256B}"/>
          </ac:spMkLst>
        </pc:spChg>
      </pc:sldChg>
    </pc:docChg>
  </pc:docChgLst>
  <pc:docChgLst>
    <pc:chgData name="Gupta, Alok" userId="S::alok.gupta38@optum.com::3ac267ac-379a-4126-8b6b-e872a4317943" providerId="AD" clId="Web-{57907517-E850-43B2-92FD-FDD1F71693A5}"/>
    <pc:docChg chg="delSld modSld">
      <pc:chgData name="Gupta, Alok" userId="S::alok.gupta38@optum.com::3ac267ac-379a-4126-8b6b-e872a4317943" providerId="AD" clId="Web-{57907517-E850-43B2-92FD-FDD1F71693A5}" dt="2021-06-08T11:03:08.702" v="25"/>
      <pc:docMkLst>
        <pc:docMk/>
      </pc:docMkLst>
      <pc:sldChg chg="addSp delSp modSp">
        <pc:chgData name="Gupta, Alok" userId="S::alok.gupta38@optum.com::3ac267ac-379a-4126-8b6b-e872a4317943" providerId="AD" clId="Web-{57907517-E850-43B2-92FD-FDD1F71693A5}" dt="2021-06-08T10:54:19.175" v="14" actId="1076"/>
        <pc:sldMkLst>
          <pc:docMk/>
          <pc:sldMk cId="570926214" sldId="273"/>
        </pc:sldMkLst>
        <pc:spChg chg="add del">
          <ac:chgData name="Gupta, Alok" userId="S::alok.gupta38@optum.com::3ac267ac-379a-4126-8b6b-e872a4317943" providerId="AD" clId="Web-{57907517-E850-43B2-92FD-FDD1F71693A5}" dt="2021-06-08T10:54:12.644" v="13"/>
          <ac:spMkLst>
            <pc:docMk/>
            <pc:sldMk cId="570926214" sldId="273"/>
            <ac:spMk id="2" creationId="{78883AB7-ADC8-4DED-BCED-4762A1469E55}"/>
          </ac:spMkLst>
        </pc:spChg>
        <pc:spChg chg="add del">
          <ac:chgData name="Gupta, Alok" userId="S::alok.gupta38@optum.com::3ac267ac-379a-4126-8b6b-e872a4317943" providerId="AD" clId="Web-{57907517-E850-43B2-92FD-FDD1F71693A5}" dt="2021-06-08T10:54:10.956" v="12"/>
          <ac:spMkLst>
            <pc:docMk/>
            <pc:sldMk cId="570926214" sldId="273"/>
            <ac:spMk id="3" creationId="{4D525EBE-3A60-4190-8390-B16D673C045F}"/>
          </ac:spMkLst>
        </pc:spChg>
        <pc:spChg chg="mod">
          <ac:chgData name="Gupta, Alok" userId="S::alok.gupta38@optum.com::3ac267ac-379a-4126-8b6b-e872a4317943" providerId="AD" clId="Web-{57907517-E850-43B2-92FD-FDD1F71693A5}" dt="2021-06-08T10:54:19.175" v="14" actId="1076"/>
          <ac:spMkLst>
            <pc:docMk/>
            <pc:sldMk cId="570926214" sldId="273"/>
            <ac:spMk id="9" creationId="{ADCBAABA-32D2-41A6-B13A-AD06913CD431}"/>
          </ac:spMkLst>
        </pc:spChg>
        <pc:spChg chg="del mod">
          <ac:chgData name="Gupta, Alok" userId="S::alok.gupta38@optum.com::3ac267ac-379a-4126-8b6b-e872a4317943" providerId="AD" clId="Web-{57907517-E850-43B2-92FD-FDD1F71693A5}" dt="2021-06-08T10:53:56.065" v="7"/>
          <ac:spMkLst>
            <pc:docMk/>
            <pc:sldMk cId="570926214" sldId="273"/>
            <ac:spMk id="10" creationId="{A94822AD-9179-497E-8542-D22E2C0AFA74}"/>
          </ac:spMkLst>
        </pc:spChg>
        <pc:spChg chg="del mod">
          <ac:chgData name="Gupta, Alok" userId="S::alok.gupta38@optum.com::3ac267ac-379a-4126-8b6b-e872a4317943" providerId="AD" clId="Web-{57907517-E850-43B2-92FD-FDD1F71693A5}" dt="2021-06-08T10:54:03.940" v="9"/>
          <ac:spMkLst>
            <pc:docMk/>
            <pc:sldMk cId="570926214" sldId="273"/>
            <ac:spMk id="11" creationId="{22910F40-98FF-401A-A1B5-C1189DA4F80A}"/>
          </ac:spMkLst>
        </pc:spChg>
      </pc:sldChg>
      <pc:sldChg chg="modSp del">
        <pc:chgData name="Gupta, Alok" userId="S::alok.gupta38@optum.com::3ac267ac-379a-4126-8b6b-e872a4317943" providerId="AD" clId="Web-{57907517-E850-43B2-92FD-FDD1F71693A5}" dt="2021-06-08T11:03:08.702" v="25"/>
        <pc:sldMkLst>
          <pc:docMk/>
          <pc:sldMk cId="2948604333" sldId="344"/>
        </pc:sldMkLst>
        <pc:spChg chg="mod">
          <ac:chgData name="Gupta, Alok" userId="S::alok.gupta38@optum.com::3ac267ac-379a-4126-8b6b-e872a4317943" providerId="AD" clId="Web-{57907517-E850-43B2-92FD-FDD1F71693A5}" dt="2021-06-08T11:01:31.244" v="24" actId="20577"/>
          <ac:spMkLst>
            <pc:docMk/>
            <pc:sldMk cId="2948604333" sldId="344"/>
            <ac:spMk id="5" creationId="{00000000-0000-0000-0000-000000000000}"/>
          </ac:spMkLst>
        </pc:spChg>
      </pc:sldChg>
      <pc:sldChg chg="modSp">
        <pc:chgData name="Gupta, Alok" userId="S::alok.gupta38@optum.com::3ac267ac-379a-4126-8b6b-e872a4317943" providerId="AD" clId="Web-{57907517-E850-43B2-92FD-FDD1F71693A5}" dt="2021-06-08T11:01:17.462" v="18" actId="20577"/>
        <pc:sldMkLst>
          <pc:docMk/>
          <pc:sldMk cId="1969900939" sldId="348"/>
        </pc:sldMkLst>
        <pc:spChg chg="mod">
          <ac:chgData name="Gupta, Alok" userId="S::alok.gupta38@optum.com::3ac267ac-379a-4126-8b6b-e872a4317943" providerId="AD" clId="Web-{57907517-E850-43B2-92FD-FDD1F71693A5}" dt="2021-06-08T11:01:17.462" v="18" actId="20577"/>
          <ac:spMkLst>
            <pc:docMk/>
            <pc:sldMk cId="1969900939" sldId="348"/>
            <ac:spMk id="14" creationId="{00000000-0000-0000-0000-000000000000}"/>
          </ac:spMkLst>
        </pc:spChg>
      </pc:sldChg>
      <pc:sldChg chg="modSp">
        <pc:chgData name="Gupta, Alok" userId="S::alok.gupta38@optum.com::3ac267ac-379a-4126-8b6b-e872a4317943" providerId="AD" clId="Web-{57907517-E850-43B2-92FD-FDD1F71693A5}" dt="2021-06-08T11:01:25.025" v="22" actId="20577"/>
        <pc:sldMkLst>
          <pc:docMk/>
          <pc:sldMk cId="377234977" sldId="352"/>
        </pc:sldMkLst>
        <pc:spChg chg="mod">
          <ac:chgData name="Gupta, Alok" userId="S::alok.gupta38@optum.com::3ac267ac-379a-4126-8b6b-e872a4317943" providerId="AD" clId="Web-{57907517-E850-43B2-92FD-FDD1F71693A5}" dt="2021-06-08T11:01:25.025" v="22" actId="20577"/>
          <ac:spMkLst>
            <pc:docMk/>
            <pc:sldMk cId="377234977" sldId="352"/>
            <ac:spMk id="5" creationId="{00000000-0000-0000-0000-000000000000}"/>
          </ac:spMkLst>
        </pc:spChg>
      </pc:sldChg>
      <pc:sldChg chg="modSp">
        <pc:chgData name="Gupta, Alok" userId="S::alok.gupta38@optum.com::3ac267ac-379a-4126-8b6b-e872a4317943" providerId="AD" clId="Web-{57907517-E850-43B2-92FD-FDD1F71693A5}" dt="2021-06-08T10:57:15.715" v="16" actId="1076"/>
        <pc:sldMkLst>
          <pc:docMk/>
          <pc:sldMk cId="1978477255" sldId="676"/>
        </pc:sldMkLst>
        <pc:graphicFrameChg chg="mod">
          <ac:chgData name="Gupta, Alok" userId="S::alok.gupta38@optum.com::3ac267ac-379a-4126-8b6b-e872a4317943" providerId="AD" clId="Web-{57907517-E850-43B2-92FD-FDD1F71693A5}" dt="2021-06-08T10:57:15.715" v="16" actId="1076"/>
          <ac:graphicFrameMkLst>
            <pc:docMk/>
            <pc:sldMk cId="1978477255" sldId="676"/>
            <ac:graphicFrameMk id="15" creationId="{00000000-0000-0000-0000-00000000000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F9B8AC-9AD3-4724-9381-05D181B4697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DAE8576-86BF-421B-9C59-7ED95A6FAAFE}">
      <dgm:prSet phldrT="[Text]" custT="1"/>
      <dgm:spPr>
        <a:ln>
          <a:noFill/>
        </a:ln>
      </dgm:spPr>
      <dgm:t>
        <a:bodyPr/>
        <a:lstStyle/>
        <a:p>
          <a:r>
            <a:rPr lang="en-US" sz="1800" b="0" i="0"/>
            <a:t>Myths about AI/ML​</a:t>
          </a:r>
          <a:endParaRPr lang="en-US" sz="1800"/>
        </a:p>
      </dgm:t>
    </dgm:pt>
    <dgm:pt modelId="{178FEAC3-502E-4964-AB49-B3562A391CDA}" type="sibTrans" cxnId="{9CD35CE0-281C-4E7F-B6D1-E4A83CD6D65E}">
      <dgm:prSet/>
      <dgm:spPr/>
      <dgm:t>
        <a:bodyPr/>
        <a:lstStyle/>
        <a:p>
          <a:endParaRPr lang="en-US" sz="2000"/>
        </a:p>
      </dgm:t>
    </dgm:pt>
    <dgm:pt modelId="{9163783E-DD70-4529-95A0-4A52E0AA0FAB}" type="parTrans" cxnId="{9CD35CE0-281C-4E7F-B6D1-E4A83CD6D65E}">
      <dgm:prSet/>
      <dgm:spPr/>
      <dgm:t>
        <a:bodyPr/>
        <a:lstStyle/>
        <a:p>
          <a:endParaRPr lang="en-US" sz="2000"/>
        </a:p>
      </dgm:t>
    </dgm:pt>
    <dgm:pt modelId="{8250D1FD-7870-4365-BA97-9DD4B2FD9018}">
      <dgm:prSet phldrT="[Text]" phldr="0" custT="1"/>
      <dgm:spPr>
        <a:ln>
          <a:noFill/>
        </a:ln>
      </dgm:spPr>
      <dgm:t>
        <a:bodyPr/>
        <a:lstStyle/>
        <a:p>
          <a:pPr rtl="0"/>
          <a:r>
            <a:rPr lang="en-US" sz="1800">
              <a:latin typeface="Arial" panose="020B0604020202020204"/>
            </a:rPr>
            <a:t>Overview of ML</a:t>
          </a:r>
          <a:endParaRPr lang="en-US" sz="1800"/>
        </a:p>
      </dgm:t>
    </dgm:pt>
    <dgm:pt modelId="{BB6A77E1-6EBE-46E0-9D71-F8B03DEFCC72}" type="sibTrans" cxnId="{98B6388B-9C95-4A14-817A-DD8E074CDB1D}">
      <dgm:prSet/>
      <dgm:spPr/>
      <dgm:t>
        <a:bodyPr/>
        <a:lstStyle/>
        <a:p>
          <a:endParaRPr lang="en-US" sz="2000"/>
        </a:p>
      </dgm:t>
    </dgm:pt>
    <dgm:pt modelId="{9F1F1E32-814B-4A8E-BFDE-C2DFD7B91E29}" type="parTrans" cxnId="{98B6388B-9C95-4A14-817A-DD8E074CDB1D}">
      <dgm:prSet/>
      <dgm:spPr/>
      <dgm:t>
        <a:bodyPr/>
        <a:lstStyle/>
        <a:p>
          <a:endParaRPr lang="en-US" sz="2000"/>
        </a:p>
      </dgm:t>
    </dgm:pt>
    <dgm:pt modelId="{76F2D414-DC3B-41DD-B442-C7801786C3D7}">
      <dgm:prSet phldrT="[Text]" custT="1"/>
      <dgm:spPr>
        <a:ln>
          <a:noFill/>
        </a:ln>
      </dgm:spPr>
      <dgm:t>
        <a:bodyPr/>
        <a:lstStyle/>
        <a:p>
          <a:r>
            <a:rPr lang="en-US" sz="1800" b="0" i="0"/>
            <a:t>Commonly Used Tools / Framework​</a:t>
          </a:r>
          <a:endParaRPr lang="en-US" sz="1800"/>
        </a:p>
      </dgm:t>
    </dgm:pt>
    <dgm:pt modelId="{C3B7D4F7-6DC1-4331-835F-1662498CA92C}" type="sibTrans" cxnId="{9D5BFB38-F60A-4012-9605-B7FA0B4A9D53}">
      <dgm:prSet/>
      <dgm:spPr/>
      <dgm:t>
        <a:bodyPr/>
        <a:lstStyle/>
        <a:p>
          <a:endParaRPr lang="en-US" sz="2000"/>
        </a:p>
      </dgm:t>
    </dgm:pt>
    <dgm:pt modelId="{016E3EB9-50E2-40A9-BD89-8023744D44A7}" type="parTrans" cxnId="{9D5BFB38-F60A-4012-9605-B7FA0B4A9D53}">
      <dgm:prSet/>
      <dgm:spPr/>
      <dgm:t>
        <a:bodyPr/>
        <a:lstStyle/>
        <a:p>
          <a:endParaRPr lang="en-US" sz="2000"/>
        </a:p>
      </dgm:t>
    </dgm:pt>
    <dgm:pt modelId="{B2BF05E5-8A8A-4B97-8E56-1262F4B3552B}">
      <dgm:prSet phldrT="[Text]" custT="1"/>
      <dgm:spPr>
        <a:ln>
          <a:noFill/>
        </a:ln>
      </dgm:spPr>
      <dgm:t>
        <a:bodyPr/>
        <a:lstStyle/>
        <a:p>
          <a:r>
            <a:rPr lang="en-US" sz="1800" b="0" i="0"/>
            <a:t>AIML Use Cases &amp; Solutions from Optum​</a:t>
          </a:r>
          <a:endParaRPr lang="en-US" sz="1800"/>
        </a:p>
      </dgm:t>
    </dgm:pt>
    <dgm:pt modelId="{65AC116A-14DB-493D-A9AD-678F5467C48F}" type="sibTrans" cxnId="{795832C4-83AB-4725-B374-D32568C9898C}">
      <dgm:prSet/>
      <dgm:spPr/>
      <dgm:t>
        <a:bodyPr/>
        <a:lstStyle/>
        <a:p>
          <a:endParaRPr lang="en-US" sz="2000"/>
        </a:p>
      </dgm:t>
    </dgm:pt>
    <dgm:pt modelId="{51C22DD7-C5D1-46B0-A868-AFAC87625AEE}" type="parTrans" cxnId="{795832C4-83AB-4725-B374-D32568C9898C}">
      <dgm:prSet/>
      <dgm:spPr/>
      <dgm:t>
        <a:bodyPr/>
        <a:lstStyle/>
        <a:p>
          <a:endParaRPr lang="en-US" sz="2000"/>
        </a:p>
      </dgm:t>
    </dgm:pt>
    <dgm:pt modelId="{9D553CC5-78CB-4853-91B5-225857A74E3C}">
      <dgm:prSet phldrT="[Text]" custT="1"/>
      <dgm:spPr>
        <a:ln>
          <a:noFill/>
        </a:ln>
      </dgm:spPr>
      <dgm:t>
        <a:bodyPr/>
        <a:lstStyle/>
        <a:p>
          <a:r>
            <a:rPr lang="en-US" sz="1800" b="0" i="0"/>
            <a:t>AIML PaaS​</a:t>
          </a:r>
          <a:endParaRPr lang="en-US" sz="1800"/>
        </a:p>
      </dgm:t>
    </dgm:pt>
    <dgm:pt modelId="{140E2E4D-1F93-4A74-87AC-A2D1106A78C4}" type="sibTrans" cxnId="{133ED101-D07B-462A-994C-03651E446968}">
      <dgm:prSet/>
      <dgm:spPr/>
      <dgm:t>
        <a:bodyPr/>
        <a:lstStyle/>
        <a:p>
          <a:endParaRPr lang="en-US" sz="2000"/>
        </a:p>
      </dgm:t>
    </dgm:pt>
    <dgm:pt modelId="{6E3AE1C1-DE39-4AF7-B444-69C99E96A68B}" type="parTrans" cxnId="{133ED101-D07B-462A-994C-03651E446968}">
      <dgm:prSet/>
      <dgm:spPr/>
      <dgm:t>
        <a:bodyPr/>
        <a:lstStyle/>
        <a:p>
          <a:endParaRPr lang="en-US" sz="2000"/>
        </a:p>
      </dgm:t>
    </dgm:pt>
    <dgm:pt modelId="{3761D313-3125-41A7-8A94-59322BF56F78}">
      <dgm:prSet phldrT="[Text]" custT="1"/>
      <dgm:spPr>
        <a:ln>
          <a:noFill/>
        </a:ln>
      </dgm:spPr>
      <dgm:t>
        <a:bodyPr/>
        <a:lstStyle/>
        <a:p>
          <a:r>
            <a:rPr lang="en-US" sz="1800" b="0" i="0"/>
            <a:t>Understanding Jargons​</a:t>
          </a:r>
          <a:endParaRPr lang="en-US" sz="1800"/>
        </a:p>
      </dgm:t>
    </dgm:pt>
    <dgm:pt modelId="{584B1087-B11F-422D-B2F2-BBEAB75BD7A6}" type="sibTrans" cxnId="{48DA925E-A497-48DC-ABC2-EE879D42B29A}">
      <dgm:prSet/>
      <dgm:spPr/>
      <dgm:t>
        <a:bodyPr/>
        <a:lstStyle/>
        <a:p>
          <a:endParaRPr lang="en-US" sz="2000"/>
        </a:p>
      </dgm:t>
    </dgm:pt>
    <dgm:pt modelId="{62A2FA4A-6F1A-4847-82C9-3C06713F8E8A}" type="parTrans" cxnId="{48DA925E-A497-48DC-ABC2-EE879D42B29A}">
      <dgm:prSet/>
      <dgm:spPr/>
      <dgm:t>
        <a:bodyPr/>
        <a:lstStyle/>
        <a:p>
          <a:endParaRPr lang="en-US" sz="2000"/>
        </a:p>
      </dgm:t>
    </dgm:pt>
    <dgm:pt modelId="{D06CBD77-0C72-4AEB-B028-620660FACDEA}" type="pres">
      <dgm:prSet presAssocID="{12F9B8AC-9AD3-4724-9381-05D181B4697B}" presName="Name0" presStyleCnt="0">
        <dgm:presLayoutVars>
          <dgm:chMax val="7"/>
          <dgm:chPref val="7"/>
          <dgm:dir/>
        </dgm:presLayoutVars>
      </dgm:prSet>
      <dgm:spPr/>
    </dgm:pt>
    <dgm:pt modelId="{937785CA-218E-4A72-BCA3-9BCFCBF4E1A0}" type="pres">
      <dgm:prSet presAssocID="{12F9B8AC-9AD3-4724-9381-05D181B4697B}" presName="Name1" presStyleCnt="0"/>
      <dgm:spPr/>
    </dgm:pt>
    <dgm:pt modelId="{62D5D6F3-F089-46AA-A8B7-EFDD373488FC}" type="pres">
      <dgm:prSet presAssocID="{12F9B8AC-9AD3-4724-9381-05D181B4697B}" presName="cycle" presStyleCnt="0"/>
      <dgm:spPr/>
    </dgm:pt>
    <dgm:pt modelId="{BBC83118-467D-4EDB-8040-38A46EB113AB}" type="pres">
      <dgm:prSet presAssocID="{12F9B8AC-9AD3-4724-9381-05D181B4697B}" presName="srcNode" presStyleLbl="node1" presStyleIdx="0" presStyleCnt="6"/>
      <dgm:spPr/>
    </dgm:pt>
    <dgm:pt modelId="{540C08C0-271C-412E-B822-7DF6231D677A}" type="pres">
      <dgm:prSet presAssocID="{12F9B8AC-9AD3-4724-9381-05D181B4697B}" presName="conn" presStyleLbl="parChTrans1D2" presStyleIdx="0" presStyleCnt="1"/>
      <dgm:spPr/>
    </dgm:pt>
    <dgm:pt modelId="{01C581D7-8EF8-4A59-B0C6-68743087BC0C}" type="pres">
      <dgm:prSet presAssocID="{12F9B8AC-9AD3-4724-9381-05D181B4697B}" presName="extraNode" presStyleLbl="node1" presStyleIdx="0" presStyleCnt="6"/>
      <dgm:spPr/>
    </dgm:pt>
    <dgm:pt modelId="{6084042E-0473-4B3D-ACE6-7C35A8E8254D}" type="pres">
      <dgm:prSet presAssocID="{12F9B8AC-9AD3-4724-9381-05D181B4697B}" presName="dstNode" presStyleLbl="node1" presStyleIdx="0" presStyleCnt="6"/>
      <dgm:spPr/>
    </dgm:pt>
    <dgm:pt modelId="{EB8D1B2E-8B35-4762-B8E2-8C6C511F0A8D}" type="pres">
      <dgm:prSet presAssocID="{FDAE8576-86BF-421B-9C59-7ED95A6FAAFE}" presName="text_1" presStyleLbl="node1" presStyleIdx="0" presStyleCnt="6" custLinFactNeighborY="-9246">
        <dgm:presLayoutVars>
          <dgm:bulletEnabled val="1"/>
        </dgm:presLayoutVars>
      </dgm:prSet>
      <dgm:spPr/>
    </dgm:pt>
    <dgm:pt modelId="{C58214AD-3EE4-4CE2-BC22-591522782DC6}" type="pres">
      <dgm:prSet presAssocID="{FDAE8576-86BF-421B-9C59-7ED95A6FAAFE}" presName="accent_1" presStyleCnt="0"/>
      <dgm:spPr/>
    </dgm:pt>
    <dgm:pt modelId="{09E04254-1396-4D9F-AC79-3A41786CEBFD}" type="pres">
      <dgm:prSet presAssocID="{FDAE8576-86BF-421B-9C59-7ED95A6FAAFE}" presName="accentRepeatNode" presStyleLbl="solidFgAcc1" presStyleIdx="0" presStyleCnt="6"/>
      <dgm:spPr>
        <a:solidFill>
          <a:schemeClr val="accent1"/>
        </a:solidFill>
      </dgm:spPr>
    </dgm:pt>
    <dgm:pt modelId="{F7F8F1EF-B4F7-4962-879F-815127FA09C2}" type="pres">
      <dgm:prSet presAssocID="{3761D313-3125-41A7-8A94-59322BF56F78}" presName="text_2" presStyleLbl="node1" presStyleIdx="1" presStyleCnt="6" custLinFactNeighborX="1545" custLinFactNeighborY="-1514">
        <dgm:presLayoutVars>
          <dgm:bulletEnabled val="1"/>
        </dgm:presLayoutVars>
      </dgm:prSet>
      <dgm:spPr/>
    </dgm:pt>
    <dgm:pt modelId="{0CB14A81-4220-4752-AE3B-C76C7FB06852}" type="pres">
      <dgm:prSet presAssocID="{3761D313-3125-41A7-8A94-59322BF56F78}" presName="accent_2" presStyleCnt="0"/>
      <dgm:spPr/>
    </dgm:pt>
    <dgm:pt modelId="{CD196516-7490-4FEA-A5A8-6F10E1D94BF2}" type="pres">
      <dgm:prSet presAssocID="{3761D313-3125-41A7-8A94-59322BF56F78}" presName="accentRepeatNode" presStyleLbl="solidFgAcc1" presStyleIdx="1" presStyleCnt="6"/>
      <dgm:spPr>
        <a:solidFill>
          <a:schemeClr val="accent1"/>
        </a:solidFill>
      </dgm:spPr>
    </dgm:pt>
    <dgm:pt modelId="{F3696CAC-3D80-804B-B8FB-7E416CAAD48D}" type="pres">
      <dgm:prSet presAssocID="{8250D1FD-7870-4365-BA97-9DD4B2FD9018}" presName="text_3" presStyleLbl="node1" presStyleIdx="2" presStyleCnt="6" custLinFactNeighborY="1490">
        <dgm:presLayoutVars>
          <dgm:bulletEnabled val="1"/>
        </dgm:presLayoutVars>
      </dgm:prSet>
      <dgm:spPr/>
    </dgm:pt>
    <dgm:pt modelId="{B12EBC5A-C61B-7842-BA64-6C6D91FE3C77}" type="pres">
      <dgm:prSet presAssocID="{8250D1FD-7870-4365-BA97-9DD4B2FD9018}" presName="accent_3" presStyleCnt="0"/>
      <dgm:spPr/>
    </dgm:pt>
    <dgm:pt modelId="{F5213A09-66B8-41C8-ADD4-B229770FEE89}" type="pres">
      <dgm:prSet presAssocID="{8250D1FD-7870-4365-BA97-9DD4B2FD9018}" presName="accentRepeatNode" presStyleLbl="solidFgAcc1" presStyleIdx="2" presStyleCnt="6"/>
      <dgm:spPr>
        <a:solidFill>
          <a:schemeClr val="accent1"/>
        </a:solidFill>
      </dgm:spPr>
    </dgm:pt>
    <dgm:pt modelId="{63011D5D-7DED-DA44-B470-B38D7B268153}" type="pres">
      <dgm:prSet presAssocID="{76F2D414-DC3B-41DD-B442-C7801786C3D7}" presName="text_4" presStyleLbl="node1" presStyleIdx="3" presStyleCnt="6" custLinFactNeighborY="6711">
        <dgm:presLayoutVars>
          <dgm:bulletEnabled val="1"/>
        </dgm:presLayoutVars>
      </dgm:prSet>
      <dgm:spPr/>
    </dgm:pt>
    <dgm:pt modelId="{56A88780-F907-8042-A77A-04F5B4F7E41F}" type="pres">
      <dgm:prSet presAssocID="{76F2D414-DC3B-41DD-B442-C7801786C3D7}" presName="accent_4" presStyleCnt="0"/>
      <dgm:spPr/>
    </dgm:pt>
    <dgm:pt modelId="{4A00F819-89DA-4C4A-87F1-8541E1E84922}" type="pres">
      <dgm:prSet presAssocID="{76F2D414-DC3B-41DD-B442-C7801786C3D7}" presName="accentRepeatNode" presStyleLbl="solidFgAcc1" presStyleIdx="3" presStyleCnt="6"/>
      <dgm:spPr>
        <a:solidFill>
          <a:schemeClr val="accent1"/>
        </a:solidFill>
      </dgm:spPr>
    </dgm:pt>
    <dgm:pt modelId="{3DE26B9E-E439-DF4C-A05E-DD8AF8B12741}" type="pres">
      <dgm:prSet presAssocID="{B2BF05E5-8A8A-4B97-8E56-1262F4B3552B}" presName="text_5" presStyleLbl="node1" presStyleIdx="4" presStyleCnt="6" custLinFactNeighborY="12377">
        <dgm:presLayoutVars>
          <dgm:bulletEnabled val="1"/>
        </dgm:presLayoutVars>
      </dgm:prSet>
      <dgm:spPr/>
    </dgm:pt>
    <dgm:pt modelId="{C3B6067A-108F-AB45-8DBD-A3D66119ACA7}" type="pres">
      <dgm:prSet presAssocID="{B2BF05E5-8A8A-4B97-8E56-1262F4B3552B}" presName="accent_5" presStyleCnt="0"/>
      <dgm:spPr/>
    </dgm:pt>
    <dgm:pt modelId="{320036FC-2F1B-46BB-9B32-3E31D8C6BAA2}" type="pres">
      <dgm:prSet presAssocID="{B2BF05E5-8A8A-4B97-8E56-1262F4B3552B}" presName="accentRepeatNode" presStyleLbl="solidFgAcc1" presStyleIdx="4" presStyleCnt="6"/>
      <dgm:spPr>
        <a:solidFill>
          <a:schemeClr val="accent1"/>
        </a:solidFill>
      </dgm:spPr>
    </dgm:pt>
    <dgm:pt modelId="{B334C8FA-4939-B049-9F33-66BF86B944FA}" type="pres">
      <dgm:prSet presAssocID="{9D553CC5-78CB-4853-91B5-225857A74E3C}" presName="text_6" presStyleLbl="node1" presStyleIdx="5" presStyleCnt="6" custLinFactNeighborY="10140">
        <dgm:presLayoutVars>
          <dgm:bulletEnabled val="1"/>
        </dgm:presLayoutVars>
      </dgm:prSet>
      <dgm:spPr/>
    </dgm:pt>
    <dgm:pt modelId="{3168A115-4DBC-6346-835F-5394CA11281C}" type="pres">
      <dgm:prSet presAssocID="{9D553CC5-78CB-4853-91B5-225857A74E3C}" presName="accent_6" presStyleCnt="0"/>
      <dgm:spPr/>
    </dgm:pt>
    <dgm:pt modelId="{3AA9299C-7336-4559-930A-1E2F8D039CF1}" type="pres">
      <dgm:prSet presAssocID="{9D553CC5-78CB-4853-91B5-225857A74E3C}" presName="accentRepeatNode" presStyleLbl="solidFgAcc1" presStyleIdx="5" presStyleCnt="6"/>
      <dgm:spPr>
        <a:solidFill>
          <a:schemeClr val="accent1"/>
        </a:solidFill>
      </dgm:spPr>
    </dgm:pt>
  </dgm:ptLst>
  <dgm:cxnLst>
    <dgm:cxn modelId="{133ED101-D07B-462A-994C-03651E446968}" srcId="{12F9B8AC-9AD3-4724-9381-05D181B4697B}" destId="{9D553CC5-78CB-4853-91B5-225857A74E3C}" srcOrd="5" destOrd="0" parTransId="{6E3AE1C1-DE39-4AF7-B444-69C99E96A68B}" sibTransId="{140E2E4D-1F93-4A74-87AC-A2D1106A78C4}"/>
    <dgm:cxn modelId="{38E69737-01CD-0A49-8808-88CED2CCA99E}" type="presOf" srcId="{9D553CC5-78CB-4853-91B5-225857A74E3C}" destId="{B334C8FA-4939-B049-9F33-66BF86B944FA}" srcOrd="0" destOrd="0" presId="urn:microsoft.com/office/officeart/2008/layout/VerticalCurvedList"/>
    <dgm:cxn modelId="{9D5BFB38-F60A-4012-9605-B7FA0B4A9D53}" srcId="{12F9B8AC-9AD3-4724-9381-05D181B4697B}" destId="{76F2D414-DC3B-41DD-B442-C7801786C3D7}" srcOrd="3" destOrd="0" parTransId="{016E3EB9-50E2-40A9-BD89-8023744D44A7}" sibTransId="{C3B7D4F7-6DC1-4331-835F-1662498CA92C}"/>
    <dgm:cxn modelId="{4DDBBA3E-0007-42DC-ADD3-229DC3AC8C19}" type="presOf" srcId="{FDAE8576-86BF-421B-9C59-7ED95A6FAAFE}" destId="{EB8D1B2E-8B35-4762-B8E2-8C6C511F0A8D}" srcOrd="0" destOrd="0" presId="urn:microsoft.com/office/officeart/2008/layout/VerticalCurvedList"/>
    <dgm:cxn modelId="{48DA925E-A497-48DC-ABC2-EE879D42B29A}" srcId="{12F9B8AC-9AD3-4724-9381-05D181B4697B}" destId="{3761D313-3125-41A7-8A94-59322BF56F78}" srcOrd="1" destOrd="0" parTransId="{62A2FA4A-6F1A-4847-82C9-3C06713F8E8A}" sibTransId="{584B1087-B11F-422D-B2F2-BBEAB75BD7A6}"/>
    <dgm:cxn modelId="{4E6E6555-5DD3-44CF-8D66-95FD136F402D}" type="presOf" srcId="{178FEAC3-502E-4964-AB49-B3562A391CDA}" destId="{540C08C0-271C-412E-B822-7DF6231D677A}" srcOrd="0" destOrd="0" presId="urn:microsoft.com/office/officeart/2008/layout/VerticalCurvedList"/>
    <dgm:cxn modelId="{98B6388B-9C95-4A14-817A-DD8E074CDB1D}" srcId="{12F9B8AC-9AD3-4724-9381-05D181B4697B}" destId="{8250D1FD-7870-4365-BA97-9DD4B2FD9018}" srcOrd="2" destOrd="0" parTransId="{9F1F1E32-814B-4A8E-BFDE-C2DFD7B91E29}" sibTransId="{BB6A77E1-6EBE-46E0-9D71-F8B03DEFCC72}"/>
    <dgm:cxn modelId="{773059AB-FE29-4686-81C6-245FF0200803}" type="presOf" srcId="{3761D313-3125-41A7-8A94-59322BF56F78}" destId="{F7F8F1EF-B4F7-4962-879F-815127FA09C2}" srcOrd="0" destOrd="0" presId="urn:microsoft.com/office/officeart/2008/layout/VerticalCurvedList"/>
    <dgm:cxn modelId="{5F42EBAC-EBA7-4646-B5DA-45085EE5F93F}" type="presOf" srcId="{76F2D414-DC3B-41DD-B442-C7801786C3D7}" destId="{63011D5D-7DED-DA44-B470-B38D7B268153}" srcOrd="0" destOrd="0" presId="urn:microsoft.com/office/officeart/2008/layout/VerticalCurvedList"/>
    <dgm:cxn modelId="{A5BD08BC-E7A3-E643-87F2-ED4DB90E6E53}" type="presOf" srcId="{B2BF05E5-8A8A-4B97-8E56-1262F4B3552B}" destId="{3DE26B9E-E439-DF4C-A05E-DD8AF8B12741}" srcOrd="0" destOrd="0" presId="urn:microsoft.com/office/officeart/2008/layout/VerticalCurvedList"/>
    <dgm:cxn modelId="{795832C4-83AB-4725-B374-D32568C9898C}" srcId="{12F9B8AC-9AD3-4724-9381-05D181B4697B}" destId="{B2BF05E5-8A8A-4B97-8E56-1262F4B3552B}" srcOrd="4" destOrd="0" parTransId="{51C22DD7-C5D1-46B0-A868-AFAC87625AEE}" sibTransId="{65AC116A-14DB-493D-A9AD-678F5467C48F}"/>
    <dgm:cxn modelId="{9CD35CE0-281C-4E7F-B6D1-E4A83CD6D65E}" srcId="{12F9B8AC-9AD3-4724-9381-05D181B4697B}" destId="{FDAE8576-86BF-421B-9C59-7ED95A6FAAFE}" srcOrd="0" destOrd="0" parTransId="{9163783E-DD70-4529-95A0-4A52E0AA0FAB}" sibTransId="{178FEAC3-502E-4964-AB49-B3562A391CDA}"/>
    <dgm:cxn modelId="{7F9C31F4-E880-4305-AE8D-0DF188EDD6A7}" type="presOf" srcId="{12F9B8AC-9AD3-4724-9381-05D181B4697B}" destId="{D06CBD77-0C72-4AEB-B028-620660FACDEA}" srcOrd="0" destOrd="0" presId="urn:microsoft.com/office/officeart/2008/layout/VerticalCurvedList"/>
    <dgm:cxn modelId="{1A8E20F5-7C65-1541-A383-7CE142DA0E94}" type="presOf" srcId="{8250D1FD-7870-4365-BA97-9DD4B2FD9018}" destId="{F3696CAC-3D80-804B-B8FB-7E416CAAD48D}" srcOrd="0" destOrd="0" presId="urn:microsoft.com/office/officeart/2008/layout/VerticalCurvedList"/>
    <dgm:cxn modelId="{DE6512F3-80A5-454D-9125-7FCBEFEFD385}" type="presParOf" srcId="{D06CBD77-0C72-4AEB-B028-620660FACDEA}" destId="{937785CA-218E-4A72-BCA3-9BCFCBF4E1A0}" srcOrd="0" destOrd="0" presId="urn:microsoft.com/office/officeart/2008/layout/VerticalCurvedList"/>
    <dgm:cxn modelId="{E5B0075F-B9C2-4BA0-B41A-FF820FB60210}" type="presParOf" srcId="{937785CA-218E-4A72-BCA3-9BCFCBF4E1A0}" destId="{62D5D6F3-F089-46AA-A8B7-EFDD373488FC}" srcOrd="0" destOrd="0" presId="urn:microsoft.com/office/officeart/2008/layout/VerticalCurvedList"/>
    <dgm:cxn modelId="{AE1F2D43-5926-4CE2-941C-410AC4D64440}" type="presParOf" srcId="{62D5D6F3-F089-46AA-A8B7-EFDD373488FC}" destId="{BBC83118-467D-4EDB-8040-38A46EB113AB}" srcOrd="0" destOrd="0" presId="urn:microsoft.com/office/officeart/2008/layout/VerticalCurvedList"/>
    <dgm:cxn modelId="{4DE30789-45D3-4FBA-8096-10728C5D1FD7}" type="presParOf" srcId="{62D5D6F3-F089-46AA-A8B7-EFDD373488FC}" destId="{540C08C0-271C-412E-B822-7DF6231D677A}" srcOrd="1" destOrd="0" presId="urn:microsoft.com/office/officeart/2008/layout/VerticalCurvedList"/>
    <dgm:cxn modelId="{E8E803E5-1220-4F1C-9A06-0A4EBA30CBB8}" type="presParOf" srcId="{62D5D6F3-F089-46AA-A8B7-EFDD373488FC}" destId="{01C581D7-8EF8-4A59-B0C6-68743087BC0C}" srcOrd="2" destOrd="0" presId="urn:microsoft.com/office/officeart/2008/layout/VerticalCurvedList"/>
    <dgm:cxn modelId="{F777D237-029D-4042-9037-F8255C71D726}" type="presParOf" srcId="{62D5D6F3-F089-46AA-A8B7-EFDD373488FC}" destId="{6084042E-0473-4B3D-ACE6-7C35A8E8254D}" srcOrd="3" destOrd="0" presId="urn:microsoft.com/office/officeart/2008/layout/VerticalCurvedList"/>
    <dgm:cxn modelId="{66DFBD43-26F0-49F1-9307-862EA97E3DBC}" type="presParOf" srcId="{937785CA-218E-4A72-BCA3-9BCFCBF4E1A0}" destId="{EB8D1B2E-8B35-4762-B8E2-8C6C511F0A8D}" srcOrd="1" destOrd="0" presId="urn:microsoft.com/office/officeart/2008/layout/VerticalCurvedList"/>
    <dgm:cxn modelId="{37123064-6E25-4E0F-8699-A953D48FAA2F}" type="presParOf" srcId="{937785CA-218E-4A72-BCA3-9BCFCBF4E1A0}" destId="{C58214AD-3EE4-4CE2-BC22-591522782DC6}" srcOrd="2" destOrd="0" presId="urn:microsoft.com/office/officeart/2008/layout/VerticalCurvedList"/>
    <dgm:cxn modelId="{30BBF7E5-59F8-4D8A-8F67-35C964675E95}" type="presParOf" srcId="{C58214AD-3EE4-4CE2-BC22-591522782DC6}" destId="{09E04254-1396-4D9F-AC79-3A41786CEBFD}" srcOrd="0" destOrd="0" presId="urn:microsoft.com/office/officeart/2008/layout/VerticalCurvedList"/>
    <dgm:cxn modelId="{03F3822C-CA37-4C43-BA41-1AA3898917A1}" type="presParOf" srcId="{937785CA-218E-4A72-BCA3-9BCFCBF4E1A0}" destId="{F7F8F1EF-B4F7-4962-879F-815127FA09C2}" srcOrd="3" destOrd="0" presId="urn:microsoft.com/office/officeart/2008/layout/VerticalCurvedList"/>
    <dgm:cxn modelId="{A358840C-5595-4A6A-BEBD-CAB50347BC17}" type="presParOf" srcId="{937785CA-218E-4A72-BCA3-9BCFCBF4E1A0}" destId="{0CB14A81-4220-4752-AE3B-C76C7FB06852}" srcOrd="4" destOrd="0" presId="urn:microsoft.com/office/officeart/2008/layout/VerticalCurvedList"/>
    <dgm:cxn modelId="{7D9288BC-4D2C-4E32-A5A3-A4915134ACB6}" type="presParOf" srcId="{0CB14A81-4220-4752-AE3B-C76C7FB06852}" destId="{CD196516-7490-4FEA-A5A8-6F10E1D94BF2}" srcOrd="0" destOrd="0" presId="urn:microsoft.com/office/officeart/2008/layout/VerticalCurvedList"/>
    <dgm:cxn modelId="{BCBCEEED-25DD-7B4E-A944-C0FB6E1041A4}" type="presParOf" srcId="{937785CA-218E-4A72-BCA3-9BCFCBF4E1A0}" destId="{F3696CAC-3D80-804B-B8FB-7E416CAAD48D}" srcOrd="5" destOrd="0" presId="urn:microsoft.com/office/officeart/2008/layout/VerticalCurvedList"/>
    <dgm:cxn modelId="{A042753F-948A-284B-92CF-A813E8451AAD}" type="presParOf" srcId="{937785CA-218E-4A72-BCA3-9BCFCBF4E1A0}" destId="{B12EBC5A-C61B-7842-BA64-6C6D91FE3C77}" srcOrd="6" destOrd="0" presId="urn:microsoft.com/office/officeart/2008/layout/VerticalCurvedList"/>
    <dgm:cxn modelId="{C5F8440F-80C0-A44C-931F-6B3D4501BA7F}" type="presParOf" srcId="{B12EBC5A-C61B-7842-BA64-6C6D91FE3C77}" destId="{F5213A09-66B8-41C8-ADD4-B229770FEE89}" srcOrd="0" destOrd="0" presId="urn:microsoft.com/office/officeart/2008/layout/VerticalCurvedList"/>
    <dgm:cxn modelId="{18BC2E27-F224-2248-BF52-63F662134EB1}" type="presParOf" srcId="{937785CA-218E-4A72-BCA3-9BCFCBF4E1A0}" destId="{63011D5D-7DED-DA44-B470-B38D7B268153}" srcOrd="7" destOrd="0" presId="urn:microsoft.com/office/officeart/2008/layout/VerticalCurvedList"/>
    <dgm:cxn modelId="{C4A7F553-878B-F746-B269-AE5013688837}" type="presParOf" srcId="{937785CA-218E-4A72-BCA3-9BCFCBF4E1A0}" destId="{56A88780-F907-8042-A77A-04F5B4F7E41F}" srcOrd="8" destOrd="0" presId="urn:microsoft.com/office/officeart/2008/layout/VerticalCurvedList"/>
    <dgm:cxn modelId="{1B31EF82-FF30-C044-A53B-BD00E494C0A3}" type="presParOf" srcId="{56A88780-F907-8042-A77A-04F5B4F7E41F}" destId="{4A00F819-89DA-4C4A-87F1-8541E1E84922}" srcOrd="0" destOrd="0" presId="urn:microsoft.com/office/officeart/2008/layout/VerticalCurvedList"/>
    <dgm:cxn modelId="{3C170D0D-2CFF-C841-A9EC-29AC3712D861}" type="presParOf" srcId="{937785CA-218E-4A72-BCA3-9BCFCBF4E1A0}" destId="{3DE26B9E-E439-DF4C-A05E-DD8AF8B12741}" srcOrd="9" destOrd="0" presId="urn:microsoft.com/office/officeart/2008/layout/VerticalCurvedList"/>
    <dgm:cxn modelId="{F52929E9-F25F-E840-8744-230393607E3A}" type="presParOf" srcId="{937785CA-218E-4A72-BCA3-9BCFCBF4E1A0}" destId="{C3B6067A-108F-AB45-8DBD-A3D66119ACA7}" srcOrd="10" destOrd="0" presId="urn:microsoft.com/office/officeart/2008/layout/VerticalCurvedList"/>
    <dgm:cxn modelId="{A8D8CC67-2CF7-9848-8962-B7C979039902}" type="presParOf" srcId="{C3B6067A-108F-AB45-8DBD-A3D66119ACA7}" destId="{320036FC-2F1B-46BB-9B32-3E31D8C6BAA2}" srcOrd="0" destOrd="0" presId="urn:microsoft.com/office/officeart/2008/layout/VerticalCurvedList"/>
    <dgm:cxn modelId="{F66DDB5E-5DE4-5144-BBA9-CC017AFC62C7}" type="presParOf" srcId="{937785CA-218E-4A72-BCA3-9BCFCBF4E1A0}" destId="{B334C8FA-4939-B049-9F33-66BF86B944FA}" srcOrd="11" destOrd="0" presId="urn:microsoft.com/office/officeart/2008/layout/VerticalCurvedList"/>
    <dgm:cxn modelId="{0A30D210-3347-1341-BA60-56079439AA46}" type="presParOf" srcId="{937785CA-218E-4A72-BCA3-9BCFCBF4E1A0}" destId="{3168A115-4DBC-6346-835F-5394CA11281C}" srcOrd="12" destOrd="0" presId="urn:microsoft.com/office/officeart/2008/layout/VerticalCurvedList"/>
    <dgm:cxn modelId="{C6F693DD-8AA6-F74F-A2D5-ED7CA98C34BD}" type="presParOf" srcId="{3168A115-4DBC-6346-835F-5394CA11281C}" destId="{3AA9299C-7336-4559-930A-1E2F8D039CF1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58A096-2020-46A9-BF1B-02A9A4B2B310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F75E23E-656B-4BF6-9B24-E2E21A01F8A3}">
      <dgm:prSet phldrT="[Text]"/>
      <dgm:spPr/>
      <dgm:t>
        <a:bodyPr/>
        <a:lstStyle/>
        <a:p>
          <a:r>
            <a:rPr lang="en-US"/>
            <a:t> </a:t>
          </a:r>
        </a:p>
      </dgm:t>
    </dgm:pt>
    <dgm:pt modelId="{25ECF78E-165D-46D7-BAC6-F5041555DF2C}" type="parTrans" cxnId="{13AA361D-24C7-4E8D-8E0F-E835E2802BE4}">
      <dgm:prSet/>
      <dgm:spPr/>
      <dgm:t>
        <a:bodyPr/>
        <a:lstStyle/>
        <a:p>
          <a:endParaRPr lang="en-US"/>
        </a:p>
      </dgm:t>
    </dgm:pt>
    <dgm:pt modelId="{0ADDCAA6-5484-4BCF-B9A5-8274D1FCEC2E}" type="sibTrans" cxnId="{13AA361D-24C7-4E8D-8E0F-E835E2802BE4}">
      <dgm:prSet/>
      <dgm:spPr/>
      <dgm:t>
        <a:bodyPr/>
        <a:lstStyle/>
        <a:p>
          <a:endParaRPr lang="en-US"/>
        </a:p>
      </dgm:t>
    </dgm:pt>
    <dgm:pt modelId="{7F177058-31AB-4049-8AB8-E86D880AB1CC}">
      <dgm:prSet phldrT="[Text]"/>
      <dgm:spPr/>
      <dgm:t>
        <a:bodyPr/>
        <a:lstStyle/>
        <a:p>
          <a:r>
            <a:rPr lang="en-US"/>
            <a:t> </a:t>
          </a:r>
        </a:p>
      </dgm:t>
    </dgm:pt>
    <dgm:pt modelId="{C3B67307-6CD3-44B7-925F-76A40B59E842}" type="parTrans" cxnId="{C75B6CF1-779E-40D3-8B82-637B614E7FD5}">
      <dgm:prSet/>
      <dgm:spPr/>
      <dgm:t>
        <a:bodyPr/>
        <a:lstStyle/>
        <a:p>
          <a:endParaRPr lang="en-US"/>
        </a:p>
      </dgm:t>
    </dgm:pt>
    <dgm:pt modelId="{E1EE80EC-5659-4C58-8D1F-9BE768768B80}" type="sibTrans" cxnId="{C75B6CF1-779E-40D3-8B82-637B614E7FD5}">
      <dgm:prSet/>
      <dgm:spPr/>
      <dgm:t>
        <a:bodyPr/>
        <a:lstStyle/>
        <a:p>
          <a:endParaRPr lang="en-US"/>
        </a:p>
      </dgm:t>
    </dgm:pt>
    <dgm:pt modelId="{53EFBAE2-8B77-4976-AD4B-893F99C4E32B}">
      <dgm:prSet phldrT="[Text]"/>
      <dgm:spPr/>
      <dgm:t>
        <a:bodyPr/>
        <a:lstStyle/>
        <a:p>
          <a:r>
            <a:rPr lang="en-US"/>
            <a:t> </a:t>
          </a:r>
        </a:p>
      </dgm:t>
    </dgm:pt>
    <dgm:pt modelId="{C1929ED9-BB08-4FE1-A0D0-789BDBA6E747}" type="parTrans" cxnId="{4200DBFD-5D4F-4605-AE8E-B1B64FDE8A56}">
      <dgm:prSet/>
      <dgm:spPr/>
      <dgm:t>
        <a:bodyPr/>
        <a:lstStyle/>
        <a:p>
          <a:endParaRPr lang="en-US"/>
        </a:p>
      </dgm:t>
    </dgm:pt>
    <dgm:pt modelId="{6B4E257C-8C45-44C5-A2DB-392583051460}" type="sibTrans" cxnId="{4200DBFD-5D4F-4605-AE8E-B1B64FDE8A56}">
      <dgm:prSet/>
      <dgm:spPr/>
      <dgm:t>
        <a:bodyPr/>
        <a:lstStyle/>
        <a:p>
          <a:endParaRPr lang="en-US"/>
        </a:p>
      </dgm:t>
    </dgm:pt>
    <dgm:pt modelId="{BA77BA8B-901A-41B4-B5FC-C29A0364201D}" type="pres">
      <dgm:prSet presAssocID="{A458A096-2020-46A9-BF1B-02A9A4B2B31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805862C-87C9-4AA0-BDFA-72FD19867552}" type="pres">
      <dgm:prSet presAssocID="{8F75E23E-656B-4BF6-9B24-E2E21A01F8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E83E81F6-A44A-4328-8001-8DF17EEDBB62}" type="pres">
      <dgm:prSet presAssocID="{8F75E23E-656B-4BF6-9B24-E2E21A01F8A3}" presName="gear1srcNode" presStyleLbl="node1" presStyleIdx="0" presStyleCnt="3"/>
      <dgm:spPr/>
    </dgm:pt>
    <dgm:pt modelId="{1E88E834-019D-4D34-B435-88365B0C39C7}" type="pres">
      <dgm:prSet presAssocID="{8F75E23E-656B-4BF6-9B24-E2E21A01F8A3}" presName="gear1dstNode" presStyleLbl="node1" presStyleIdx="0" presStyleCnt="3"/>
      <dgm:spPr/>
    </dgm:pt>
    <dgm:pt modelId="{23D95818-97C3-4285-ABFA-114AD87EFE5F}" type="pres">
      <dgm:prSet presAssocID="{7F177058-31AB-4049-8AB8-E86D880AB1CC}" presName="gear2" presStyleLbl="node1" presStyleIdx="1" presStyleCnt="3">
        <dgm:presLayoutVars>
          <dgm:chMax val="1"/>
          <dgm:bulletEnabled val="1"/>
        </dgm:presLayoutVars>
      </dgm:prSet>
      <dgm:spPr/>
    </dgm:pt>
    <dgm:pt modelId="{EF1AB9E0-0FCB-4897-90DA-A880095166CC}" type="pres">
      <dgm:prSet presAssocID="{7F177058-31AB-4049-8AB8-E86D880AB1CC}" presName="gear2srcNode" presStyleLbl="node1" presStyleIdx="1" presStyleCnt="3"/>
      <dgm:spPr/>
    </dgm:pt>
    <dgm:pt modelId="{EE1CA9FA-BB0F-43B3-A9BA-40228350723F}" type="pres">
      <dgm:prSet presAssocID="{7F177058-31AB-4049-8AB8-E86D880AB1CC}" presName="gear2dstNode" presStyleLbl="node1" presStyleIdx="1" presStyleCnt="3"/>
      <dgm:spPr/>
    </dgm:pt>
    <dgm:pt modelId="{25F9613A-4989-4D9A-B9F9-19A51CFCB419}" type="pres">
      <dgm:prSet presAssocID="{53EFBAE2-8B77-4976-AD4B-893F99C4E32B}" presName="gear3" presStyleLbl="node1" presStyleIdx="2" presStyleCnt="3"/>
      <dgm:spPr/>
    </dgm:pt>
    <dgm:pt modelId="{F36EA7D8-8221-4448-83D1-47FFA9679090}" type="pres">
      <dgm:prSet presAssocID="{53EFBAE2-8B77-4976-AD4B-893F99C4E32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9913952-471A-40E3-83FF-5AD3D7C6C2FE}" type="pres">
      <dgm:prSet presAssocID="{53EFBAE2-8B77-4976-AD4B-893F99C4E32B}" presName="gear3srcNode" presStyleLbl="node1" presStyleIdx="2" presStyleCnt="3"/>
      <dgm:spPr/>
    </dgm:pt>
    <dgm:pt modelId="{E11A7D48-C18A-41A4-8777-E0480E5CCDC4}" type="pres">
      <dgm:prSet presAssocID="{53EFBAE2-8B77-4976-AD4B-893F99C4E32B}" presName="gear3dstNode" presStyleLbl="node1" presStyleIdx="2" presStyleCnt="3"/>
      <dgm:spPr/>
    </dgm:pt>
    <dgm:pt modelId="{DB700A7F-7F5B-4851-A30E-7401659D0E67}" type="pres">
      <dgm:prSet presAssocID="{0ADDCAA6-5484-4BCF-B9A5-8274D1FCEC2E}" presName="connector1" presStyleLbl="sibTrans2D1" presStyleIdx="0" presStyleCnt="3"/>
      <dgm:spPr/>
    </dgm:pt>
    <dgm:pt modelId="{C17E09C7-AF07-4408-A1CB-51AA8757212F}" type="pres">
      <dgm:prSet presAssocID="{E1EE80EC-5659-4C58-8D1F-9BE768768B80}" presName="connector2" presStyleLbl="sibTrans2D1" presStyleIdx="1" presStyleCnt="3"/>
      <dgm:spPr/>
    </dgm:pt>
    <dgm:pt modelId="{E20ED621-268C-4C98-8AD9-2C0FACAFE108}" type="pres">
      <dgm:prSet presAssocID="{6B4E257C-8C45-44C5-A2DB-392583051460}" presName="connector3" presStyleLbl="sibTrans2D1" presStyleIdx="2" presStyleCnt="3"/>
      <dgm:spPr/>
    </dgm:pt>
  </dgm:ptLst>
  <dgm:cxnLst>
    <dgm:cxn modelId="{CD4CA201-3ABD-4A05-A504-A1E7CEDB8061}" type="presOf" srcId="{0ADDCAA6-5484-4BCF-B9A5-8274D1FCEC2E}" destId="{DB700A7F-7F5B-4851-A30E-7401659D0E67}" srcOrd="0" destOrd="0" presId="urn:microsoft.com/office/officeart/2005/8/layout/gear1"/>
    <dgm:cxn modelId="{8337AF0D-05B8-4072-BE5D-AD10A8FF68B3}" type="presOf" srcId="{7F177058-31AB-4049-8AB8-E86D880AB1CC}" destId="{EF1AB9E0-0FCB-4897-90DA-A880095166CC}" srcOrd="1" destOrd="0" presId="urn:microsoft.com/office/officeart/2005/8/layout/gear1"/>
    <dgm:cxn modelId="{13AA361D-24C7-4E8D-8E0F-E835E2802BE4}" srcId="{A458A096-2020-46A9-BF1B-02A9A4B2B310}" destId="{8F75E23E-656B-4BF6-9B24-E2E21A01F8A3}" srcOrd="0" destOrd="0" parTransId="{25ECF78E-165D-46D7-BAC6-F5041555DF2C}" sibTransId="{0ADDCAA6-5484-4BCF-B9A5-8274D1FCEC2E}"/>
    <dgm:cxn modelId="{90C45F5D-ADD9-45BB-94C1-ABCD96B4D114}" type="presOf" srcId="{53EFBAE2-8B77-4976-AD4B-893F99C4E32B}" destId="{25F9613A-4989-4D9A-B9F9-19A51CFCB419}" srcOrd="0" destOrd="0" presId="urn:microsoft.com/office/officeart/2005/8/layout/gear1"/>
    <dgm:cxn modelId="{AB566043-F568-40E5-8B9A-E3BB2AB01026}" type="presOf" srcId="{7F177058-31AB-4049-8AB8-E86D880AB1CC}" destId="{EE1CA9FA-BB0F-43B3-A9BA-40228350723F}" srcOrd="2" destOrd="0" presId="urn:microsoft.com/office/officeart/2005/8/layout/gear1"/>
    <dgm:cxn modelId="{5D6A3F7B-5C2C-4ADA-908E-432A3D425981}" type="presOf" srcId="{53EFBAE2-8B77-4976-AD4B-893F99C4E32B}" destId="{E11A7D48-C18A-41A4-8777-E0480E5CCDC4}" srcOrd="3" destOrd="0" presId="urn:microsoft.com/office/officeart/2005/8/layout/gear1"/>
    <dgm:cxn modelId="{7FB03289-3A65-48DB-9460-2B4FA57EF699}" type="presOf" srcId="{8F75E23E-656B-4BF6-9B24-E2E21A01F8A3}" destId="{E805862C-87C9-4AA0-BDFA-72FD19867552}" srcOrd="0" destOrd="0" presId="urn:microsoft.com/office/officeart/2005/8/layout/gear1"/>
    <dgm:cxn modelId="{C556D18E-2FDB-4B56-841B-0468F84CA3A1}" type="presOf" srcId="{6B4E257C-8C45-44C5-A2DB-392583051460}" destId="{E20ED621-268C-4C98-8AD9-2C0FACAFE108}" srcOrd="0" destOrd="0" presId="urn:microsoft.com/office/officeart/2005/8/layout/gear1"/>
    <dgm:cxn modelId="{8889C592-47EB-41D9-A506-5E8B2A747D5C}" type="presOf" srcId="{53EFBAE2-8B77-4976-AD4B-893F99C4E32B}" destId="{D9913952-471A-40E3-83FF-5AD3D7C6C2FE}" srcOrd="2" destOrd="0" presId="urn:microsoft.com/office/officeart/2005/8/layout/gear1"/>
    <dgm:cxn modelId="{67EDBB9F-CFEE-473E-88C5-41505DB49CF0}" type="presOf" srcId="{8F75E23E-656B-4BF6-9B24-E2E21A01F8A3}" destId="{1E88E834-019D-4D34-B435-88365B0C39C7}" srcOrd="2" destOrd="0" presId="urn:microsoft.com/office/officeart/2005/8/layout/gear1"/>
    <dgm:cxn modelId="{1454CCB6-9402-4FE1-8F60-13BB48B798E6}" type="presOf" srcId="{53EFBAE2-8B77-4976-AD4B-893F99C4E32B}" destId="{F36EA7D8-8221-4448-83D1-47FFA9679090}" srcOrd="1" destOrd="0" presId="urn:microsoft.com/office/officeart/2005/8/layout/gear1"/>
    <dgm:cxn modelId="{B087A8D1-9054-48DB-A406-D4363C5733AA}" type="presOf" srcId="{A458A096-2020-46A9-BF1B-02A9A4B2B310}" destId="{BA77BA8B-901A-41B4-B5FC-C29A0364201D}" srcOrd="0" destOrd="0" presId="urn:microsoft.com/office/officeart/2005/8/layout/gear1"/>
    <dgm:cxn modelId="{31C3E2D6-7FD6-45C2-BF2B-8EBF162E4DF4}" type="presOf" srcId="{7F177058-31AB-4049-8AB8-E86D880AB1CC}" destId="{23D95818-97C3-4285-ABFA-114AD87EFE5F}" srcOrd="0" destOrd="0" presId="urn:microsoft.com/office/officeart/2005/8/layout/gear1"/>
    <dgm:cxn modelId="{B7AB32E8-7155-4DA7-AE05-3F50965483C5}" type="presOf" srcId="{8F75E23E-656B-4BF6-9B24-E2E21A01F8A3}" destId="{E83E81F6-A44A-4328-8001-8DF17EEDBB62}" srcOrd="1" destOrd="0" presId="urn:microsoft.com/office/officeart/2005/8/layout/gear1"/>
    <dgm:cxn modelId="{6681DBEE-7B52-4111-91BA-ABDE65EF2F6A}" type="presOf" srcId="{E1EE80EC-5659-4C58-8D1F-9BE768768B80}" destId="{C17E09C7-AF07-4408-A1CB-51AA8757212F}" srcOrd="0" destOrd="0" presId="urn:microsoft.com/office/officeart/2005/8/layout/gear1"/>
    <dgm:cxn modelId="{C75B6CF1-779E-40D3-8B82-637B614E7FD5}" srcId="{A458A096-2020-46A9-BF1B-02A9A4B2B310}" destId="{7F177058-31AB-4049-8AB8-E86D880AB1CC}" srcOrd="1" destOrd="0" parTransId="{C3B67307-6CD3-44B7-925F-76A40B59E842}" sibTransId="{E1EE80EC-5659-4C58-8D1F-9BE768768B80}"/>
    <dgm:cxn modelId="{4200DBFD-5D4F-4605-AE8E-B1B64FDE8A56}" srcId="{A458A096-2020-46A9-BF1B-02A9A4B2B310}" destId="{53EFBAE2-8B77-4976-AD4B-893F99C4E32B}" srcOrd="2" destOrd="0" parTransId="{C1929ED9-BB08-4FE1-A0D0-789BDBA6E747}" sibTransId="{6B4E257C-8C45-44C5-A2DB-392583051460}"/>
    <dgm:cxn modelId="{B2A84197-6AD4-4D6F-85AB-2CC4478C4519}" type="presParOf" srcId="{BA77BA8B-901A-41B4-B5FC-C29A0364201D}" destId="{E805862C-87C9-4AA0-BDFA-72FD19867552}" srcOrd="0" destOrd="0" presId="urn:microsoft.com/office/officeart/2005/8/layout/gear1"/>
    <dgm:cxn modelId="{792072D4-2C08-4482-A5C4-16E4DC9C1E0F}" type="presParOf" srcId="{BA77BA8B-901A-41B4-B5FC-C29A0364201D}" destId="{E83E81F6-A44A-4328-8001-8DF17EEDBB62}" srcOrd="1" destOrd="0" presId="urn:microsoft.com/office/officeart/2005/8/layout/gear1"/>
    <dgm:cxn modelId="{81180A17-451E-4056-97A7-3581D1417699}" type="presParOf" srcId="{BA77BA8B-901A-41B4-B5FC-C29A0364201D}" destId="{1E88E834-019D-4D34-B435-88365B0C39C7}" srcOrd="2" destOrd="0" presId="urn:microsoft.com/office/officeart/2005/8/layout/gear1"/>
    <dgm:cxn modelId="{064EED89-A081-4C52-8D63-EB4AD47E79E3}" type="presParOf" srcId="{BA77BA8B-901A-41B4-B5FC-C29A0364201D}" destId="{23D95818-97C3-4285-ABFA-114AD87EFE5F}" srcOrd="3" destOrd="0" presId="urn:microsoft.com/office/officeart/2005/8/layout/gear1"/>
    <dgm:cxn modelId="{C6164864-A65B-4EED-9CA8-2580D96CCCF3}" type="presParOf" srcId="{BA77BA8B-901A-41B4-B5FC-C29A0364201D}" destId="{EF1AB9E0-0FCB-4897-90DA-A880095166CC}" srcOrd="4" destOrd="0" presId="urn:microsoft.com/office/officeart/2005/8/layout/gear1"/>
    <dgm:cxn modelId="{5AD72E83-FB72-48F7-AC65-B5C554D4BAB5}" type="presParOf" srcId="{BA77BA8B-901A-41B4-B5FC-C29A0364201D}" destId="{EE1CA9FA-BB0F-43B3-A9BA-40228350723F}" srcOrd="5" destOrd="0" presId="urn:microsoft.com/office/officeart/2005/8/layout/gear1"/>
    <dgm:cxn modelId="{17B63101-02A6-43D5-8D8A-677BC5E4552E}" type="presParOf" srcId="{BA77BA8B-901A-41B4-B5FC-C29A0364201D}" destId="{25F9613A-4989-4D9A-B9F9-19A51CFCB419}" srcOrd="6" destOrd="0" presId="urn:microsoft.com/office/officeart/2005/8/layout/gear1"/>
    <dgm:cxn modelId="{A603773C-18BD-4DCC-991F-80DABE9CCBFB}" type="presParOf" srcId="{BA77BA8B-901A-41B4-B5FC-C29A0364201D}" destId="{F36EA7D8-8221-4448-83D1-47FFA9679090}" srcOrd="7" destOrd="0" presId="urn:microsoft.com/office/officeart/2005/8/layout/gear1"/>
    <dgm:cxn modelId="{B4A3A982-3CB2-4543-9209-5604C7354B54}" type="presParOf" srcId="{BA77BA8B-901A-41B4-B5FC-C29A0364201D}" destId="{D9913952-471A-40E3-83FF-5AD3D7C6C2FE}" srcOrd="8" destOrd="0" presId="urn:microsoft.com/office/officeart/2005/8/layout/gear1"/>
    <dgm:cxn modelId="{B7EEF64B-D637-45D3-80AB-93A84E215200}" type="presParOf" srcId="{BA77BA8B-901A-41B4-B5FC-C29A0364201D}" destId="{E11A7D48-C18A-41A4-8777-E0480E5CCDC4}" srcOrd="9" destOrd="0" presId="urn:microsoft.com/office/officeart/2005/8/layout/gear1"/>
    <dgm:cxn modelId="{44804FD9-1924-4578-8080-A1A7270EEDE5}" type="presParOf" srcId="{BA77BA8B-901A-41B4-B5FC-C29A0364201D}" destId="{DB700A7F-7F5B-4851-A30E-7401659D0E67}" srcOrd="10" destOrd="0" presId="urn:microsoft.com/office/officeart/2005/8/layout/gear1"/>
    <dgm:cxn modelId="{7687EF89-12E1-4529-9A7B-06CFE99DB1C9}" type="presParOf" srcId="{BA77BA8B-901A-41B4-B5FC-C29A0364201D}" destId="{C17E09C7-AF07-4408-A1CB-51AA8757212F}" srcOrd="11" destOrd="0" presId="urn:microsoft.com/office/officeart/2005/8/layout/gear1"/>
    <dgm:cxn modelId="{F3A5B85A-0796-4F5F-A76B-6F7488F66BAD}" type="presParOf" srcId="{BA77BA8B-901A-41B4-B5FC-C29A0364201D}" destId="{E20ED621-268C-4C98-8AD9-2C0FACAFE10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C08C0-271C-412E-B822-7DF6231D677A}">
      <dsp:nvSpPr>
        <dsp:cNvPr id="0" name=""/>
        <dsp:cNvSpPr/>
      </dsp:nvSpPr>
      <dsp:spPr>
        <a:xfrm>
          <a:off x="-4931378" y="-755647"/>
          <a:ext cx="5873198" cy="5873198"/>
        </a:xfrm>
        <a:prstGeom prst="blockArc">
          <a:avLst>
            <a:gd name="adj1" fmla="val 18900000"/>
            <a:gd name="adj2" fmla="val 2700000"/>
            <a:gd name="adj3" fmla="val 36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D1B2E-8B35-4762-B8E2-8C6C511F0A8D}">
      <dsp:nvSpPr>
        <dsp:cNvPr id="0" name=""/>
        <dsp:cNvSpPr/>
      </dsp:nvSpPr>
      <dsp:spPr>
        <a:xfrm>
          <a:off x="351435" y="187238"/>
          <a:ext cx="9017873" cy="4592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5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Myths about AI/ML​</a:t>
          </a:r>
          <a:endParaRPr lang="en-US" sz="1800" kern="1200"/>
        </a:p>
      </dsp:txBody>
      <dsp:txXfrm>
        <a:off x="351435" y="187238"/>
        <a:ext cx="9017873" cy="459221"/>
      </dsp:txXfrm>
    </dsp:sp>
    <dsp:sp modelId="{09E04254-1396-4D9F-AC79-3A41786CEBFD}">
      <dsp:nvSpPr>
        <dsp:cNvPr id="0" name=""/>
        <dsp:cNvSpPr/>
      </dsp:nvSpPr>
      <dsp:spPr>
        <a:xfrm>
          <a:off x="64422" y="172295"/>
          <a:ext cx="574026" cy="57402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8F1EF-B4F7-4962-879F-815127FA09C2}">
      <dsp:nvSpPr>
        <dsp:cNvPr id="0" name=""/>
        <dsp:cNvSpPr/>
      </dsp:nvSpPr>
      <dsp:spPr>
        <a:xfrm>
          <a:off x="789068" y="911489"/>
          <a:ext cx="8640132" cy="4592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5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Understanding Jargons​</a:t>
          </a:r>
          <a:endParaRPr lang="en-US" sz="1800" kern="1200"/>
        </a:p>
      </dsp:txBody>
      <dsp:txXfrm>
        <a:off x="789068" y="911489"/>
        <a:ext cx="8640132" cy="459221"/>
      </dsp:txXfrm>
    </dsp:sp>
    <dsp:sp modelId="{CD196516-7490-4FEA-A5A8-6F10E1D94BF2}">
      <dsp:nvSpPr>
        <dsp:cNvPr id="0" name=""/>
        <dsp:cNvSpPr/>
      </dsp:nvSpPr>
      <dsp:spPr>
        <a:xfrm>
          <a:off x="442163" y="861039"/>
          <a:ext cx="574026" cy="57402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96CAC-3D80-804B-B8FB-7E416CAAD48D}">
      <dsp:nvSpPr>
        <dsp:cNvPr id="0" name=""/>
        <dsp:cNvSpPr/>
      </dsp:nvSpPr>
      <dsp:spPr>
        <a:xfrm>
          <a:off x="901908" y="1614029"/>
          <a:ext cx="8467401" cy="4592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507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/>
            </a:rPr>
            <a:t>Overview of ML</a:t>
          </a:r>
          <a:endParaRPr lang="en-US" sz="1800" kern="1200"/>
        </a:p>
      </dsp:txBody>
      <dsp:txXfrm>
        <a:off x="901908" y="1614029"/>
        <a:ext cx="8467401" cy="459221"/>
      </dsp:txXfrm>
    </dsp:sp>
    <dsp:sp modelId="{F5213A09-66B8-41C8-ADD4-B229770FEE89}">
      <dsp:nvSpPr>
        <dsp:cNvPr id="0" name=""/>
        <dsp:cNvSpPr/>
      </dsp:nvSpPr>
      <dsp:spPr>
        <a:xfrm>
          <a:off x="614894" y="1549784"/>
          <a:ext cx="574026" cy="57402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11D5D-7DED-DA44-B470-B38D7B268153}">
      <dsp:nvSpPr>
        <dsp:cNvPr id="0" name=""/>
        <dsp:cNvSpPr/>
      </dsp:nvSpPr>
      <dsp:spPr>
        <a:xfrm>
          <a:off x="901908" y="2326313"/>
          <a:ext cx="8467401" cy="4592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5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Commonly Used Tools / Framework​</a:t>
          </a:r>
          <a:endParaRPr lang="en-US" sz="1800" kern="1200"/>
        </a:p>
      </dsp:txBody>
      <dsp:txXfrm>
        <a:off x="901908" y="2326313"/>
        <a:ext cx="8467401" cy="459221"/>
      </dsp:txXfrm>
    </dsp:sp>
    <dsp:sp modelId="{4A00F819-89DA-4C4A-87F1-8541E1E84922}">
      <dsp:nvSpPr>
        <dsp:cNvPr id="0" name=""/>
        <dsp:cNvSpPr/>
      </dsp:nvSpPr>
      <dsp:spPr>
        <a:xfrm>
          <a:off x="614894" y="2238092"/>
          <a:ext cx="574026" cy="57402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26B9E-E439-DF4C-A05E-DD8AF8B12741}">
      <dsp:nvSpPr>
        <dsp:cNvPr id="0" name=""/>
        <dsp:cNvSpPr/>
      </dsp:nvSpPr>
      <dsp:spPr>
        <a:xfrm>
          <a:off x="729176" y="3041078"/>
          <a:ext cx="8640132" cy="4592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5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AIML Use Cases &amp; Solutions from Optum​</a:t>
          </a:r>
          <a:endParaRPr lang="en-US" sz="1800" kern="1200"/>
        </a:p>
      </dsp:txBody>
      <dsp:txXfrm>
        <a:off x="729176" y="3041078"/>
        <a:ext cx="8640132" cy="459221"/>
      </dsp:txXfrm>
    </dsp:sp>
    <dsp:sp modelId="{320036FC-2F1B-46BB-9B32-3E31D8C6BAA2}">
      <dsp:nvSpPr>
        <dsp:cNvPr id="0" name=""/>
        <dsp:cNvSpPr/>
      </dsp:nvSpPr>
      <dsp:spPr>
        <a:xfrm>
          <a:off x="442163" y="2926837"/>
          <a:ext cx="574026" cy="57402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4C8FA-4939-B049-9F33-66BF86B944FA}">
      <dsp:nvSpPr>
        <dsp:cNvPr id="0" name=""/>
        <dsp:cNvSpPr/>
      </dsp:nvSpPr>
      <dsp:spPr>
        <a:xfrm>
          <a:off x="351435" y="3719549"/>
          <a:ext cx="9017873" cy="4592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5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AIML PaaS​</a:t>
          </a:r>
          <a:endParaRPr lang="en-US" sz="1800" kern="1200"/>
        </a:p>
      </dsp:txBody>
      <dsp:txXfrm>
        <a:off x="351435" y="3719549"/>
        <a:ext cx="9017873" cy="459221"/>
      </dsp:txXfrm>
    </dsp:sp>
    <dsp:sp modelId="{3AA9299C-7336-4559-930A-1E2F8D039CF1}">
      <dsp:nvSpPr>
        <dsp:cNvPr id="0" name=""/>
        <dsp:cNvSpPr/>
      </dsp:nvSpPr>
      <dsp:spPr>
        <a:xfrm>
          <a:off x="64422" y="3615582"/>
          <a:ext cx="574026" cy="57402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5862C-87C9-4AA0-BDFA-72FD19867552}">
      <dsp:nvSpPr>
        <dsp:cNvPr id="0" name=""/>
        <dsp:cNvSpPr/>
      </dsp:nvSpPr>
      <dsp:spPr>
        <a:xfrm>
          <a:off x="155150" y="195723"/>
          <a:ext cx="189083" cy="18908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 </a:t>
          </a:r>
        </a:p>
      </dsp:txBody>
      <dsp:txXfrm>
        <a:off x="193164" y="240015"/>
        <a:ext cx="113055" cy="97192"/>
      </dsp:txXfrm>
    </dsp:sp>
    <dsp:sp modelId="{23D95818-97C3-4285-ABFA-114AD87EFE5F}">
      <dsp:nvSpPr>
        <dsp:cNvPr id="0" name=""/>
        <dsp:cNvSpPr/>
      </dsp:nvSpPr>
      <dsp:spPr>
        <a:xfrm>
          <a:off x="45138" y="151031"/>
          <a:ext cx="137515" cy="13751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 </a:t>
          </a:r>
        </a:p>
      </dsp:txBody>
      <dsp:txXfrm>
        <a:off x="79758" y="185860"/>
        <a:ext cx="68275" cy="67857"/>
      </dsp:txXfrm>
    </dsp:sp>
    <dsp:sp modelId="{25F9613A-4989-4D9A-B9F9-19A51CFCB419}">
      <dsp:nvSpPr>
        <dsp:cNvPr id="0" name=""/>
        <dsp:cNvSpPr/>
      </dsp:nvSpPr>
      <dsp:spPr>
        <a:xfrm rot="20700000">
          <a:off x="122160" y="56160"/>
          <a:ext cx="134736" cy="13473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 </a:t>
          </a:r>
        </a:p>
      </dsp:txBody>
      <dsp:txXfrm rot="-20700000">
        <a:off x="151712" y="85711"/>
        <a:ext cx="75633" cy="75633"/>
      </dsp:txXfrm>
    </dsp:sp>
    <dsp:sp modelId="{DB700A7F-7F5B-4851-A30E-7401659D0E67}">
      <dsp:nvSpPr>
        <dsp:cNvPr id="0" name=""/>
        <dsp:cNvSpPr/>
      </dsp:nvSpPr>
      <dsp:spPr>
        <a:xfrm>
          <a:off x="117926" y="174384"/>
          <a:ext cx="242026" cy="242026"/>
        </a:xfrm>
        <a:prstGeom prst="circularArrow">
          <a:avLst>
            <a:gd name="adj1" fmla="val 4687"/>
            <a:gd name="adj2" fmla="val 299029"/>
            <a:gd name="adj3" fmla="val 2198478"/>
            <a:gd name="adj4" fmla="val 1760909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7E09C7-AF07-4408-A1CB-51AA8757212F}">
      <dsp:nvSpPr>
        <dsp:cNvPr id="0" name=""/>
        <dsp:cNvSpPr/>
      </dsp:nvSpPr>
      <dsp:spPr>
        <a:xfrm>
          <a:off x="20784" y="136276"/>
          <a:ext cx="175847" cy="17584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ED621-268C-4C98-8AD9-2C0FACAFE108}">
      <dsp:nvSpPr>
        <dsp:cNvPr id="0" name=""/>
        <dsp:cNvSpPr/>
      </dsp:nvSpPr>
      <dsp:spPr>
        <a:xfrm>
          <a:off x="90994" y="42319"/>
          <a:ext cx="189598" cy="18959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DDB15-19A5-534E-90F4-9D6CA8DB9178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D7099-F465-B54D-B122-1C3AC2EE4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7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Add in Techno Leader slide deck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D7099-F465-B54D-B122-1C3AC2EE40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9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in Techno Leader slide deck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D7099-F465-B54D-B122-1C3AC2EE40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0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u="sng">
                <a:solidFill>
                  <a:srgbClr val="E87722"/>
                </a:solidFill>
              </a:rPr>
              <a:t>The Five </a:t>
            </a:r>
            <a:r>
              <a:rPr lang="en-US" sz="2000" b="1" u="sng" err="1">
                <a:solidFill>
                  <a:srgbClr val="E87722"/>
                </a:solidFill>
              </a:rPr>
              <a:t>Ws</a:t>
            </a:r>
            <a:r>
              <a:rPr lang="en-US" sz="2000" b="1" u="sng">
                <a:solidFill>
                  <a:srgbClr val="E87722"/>
                </a:solidFill>
              </a:rPr>
              <a:t> :</a:t>
            </a:r>
          </a:p>
          <a:p>
            <a:endParaRPr lang="en-US" sz="2000" b="1"/>
          </a:p>
          <a:p>
            <a:r>
              <a:rPr lang="en-US" sz="2000" b="1"/>
              <a:t>Who</a:t>
            </a:r>
            <a:r>
              <a:rPr lang="en-US" sz="2000"/>
              <a:t> will:</a:t>
            </a:r>
          </a:p>
          <a:p>
            <a:pPr lvl="1"/>
            <a:r>
              <a:rPr lang="en-US" sz="1800"/>
              <a:t>Use your idea : </a:t>
            </a:r>
            <a:r>
              <a:rPr lang="en-US" sz="1800" b="1">
                <a:solidFill>
                  <a:srgbClr val="FF0000"/>
                </a:solidFill>
              </a:rPr>
              <a:t>Coordination of Benefits</a:t>
            </a:r>
          </a:p>
          <a:p>
            <a:pPr lvl="1"/>
            <a:r>
              <a:rPr lang="en-US" sz="1800"/>
              <a:t>Pay for your idea : </a:t>
            </a:r>
            <a:r>
              <a:rPr lang="en-US" sz="1800" b="1">
                <a:solidFill>
                  <a:srgbClr val="FF0000"/>
                </a:solidFill>
              </a:rPr>
              <a:t>Business from COB WOW</a:t>
            </a:r>
          </a:p>
          <a:p>
            <a:pPr lvl="1"/>
            <a:r>
              <a:rPr lang="en-US" sz="1800"/>
              <a:t>Deliver and sell your idea : </a:t>
            </a:r>
            <a:r>
              <a:rPr lang="en-US" sz="1800" b="1">
                <a:solidFill>
                  <a:srgbClr val="FF0000"/>
                </a:solidFill>
              </a:rPr>
              <a:t>PEDS team Better work force management </a:t>
            </a:r>
          </a:p>
          <a:p>
            <a:pPr lvl="1"/>
            <a:r>
              <a:rPr lang="en-US" sz="1800"/>
              <a:t>Compete against your idea : </a:t>
            </a:r>
            <a:r>
              <a:rPr lang="en-US" sz="1800" b="1">
                <a:solidFill>
                  <a:srgbClr val="FF0000"/>
                </a:solidFill>
              </a:rPr>
              <a:t>Predication of the payer recovery can be automated on any case management system</a:t>
            </a:r>
          </a:p>
          <a:p>
            <a:pPr marL="257141" lvl="1" indent="-257141"/>
            <a:r>
              <a:rPr lang="en-US" sz="2000" b="1"/>
              <a:t>What</a:t>
            </a:r>
            <a:r>
              <a:rPr lang="en-US" sz="2000"/>
              <a:t> is your idea (system, product, process, service, etc.) and what does it look like? – </a:t>
            </a:r>
            <a:r>
              <a:rPr lang="en-US" sz="1800" b="1">
                <a:solidFill>
                  <a:srgbClr val="FF0000"/>
                </a:solidFill>
              </a:rPr>
              <a:t>Upgrade the WOW prioritization part to predict based of the machine learning model</a:t>
            </a:r>
          </a:p>
          <a:p>
            <a:pPr marL="257141" lvl="1" indent="-257141"/>
            <a:r>
              <a:rPr lang="en-US" sz="2000"/>
              <a:t>  What competition exists for this idea? : </a:t>
            </a:r>
            <a:r>
              <a:rPr lang="en-US" sz="1800" b="1">
                <a:solidFill>
                  <a:srgbClr val="FF0000"/>
                </a:solidFill>
              </a:rPr>
              <a:t>Not identified</a:t>
            </a:r>
            <a:endParaRPr lang="en-US" sz="2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2000" b="1"/>
              <a:t>When</a:t>
            </a:r>
            <a:r>
              <a:rPr lang="en-US" sz="2000"/>
              <a:t> do you think users will want it and when do you think it could be delivered?  </a:t>
            </a:r>
            <a:r>
              <a:rPr lang="en-US" sz="1800" b="1">
                <a:solidFill>
                  <a:srgbClr val="FF0000"/>
                </a:solidFill>
                <a:latin typeface="+mn-lt"/>
              </a:rPr>
              <a:t>ASAP</a:t>
            </a:r>
          </a:p>
          <a:p>
            <a:r>
              <a:rPr lang="en-US" sz="2000" b="1"/>
              <a:t>Where</a:t>
            </a:r>
            <a:r>
              <a:rPr lang="en-US" sz="2000"/>
              <a:t> should it be delivered, (in the cloud, hosted, or premise-based for products) as face-to-face services, in the doctor’s office, etc.? </a:t>
            </a:r>
            <a:r>
              <a:rPr lang="en-US" sz="1800" b="1">
                <a:solidFill>
                  <a:srgbClr val="FF0000"/>
                </a:solidFill>
                <a:latin typeface="+mn-lt"/>
              </a:rPr>
              <a:t>Cloud</a:t>
            </a:r>
          </a:p>
          <a:p>
            <a:r>
              <a:rPr lang="en-US" sz="2000" b="1"/>
              <a:t>Why</a:t>
            </a:r>
            <a:r>
              <a:rPr lang="en-US" sz="2000"/>
              <a:t>:</a:t>
            </a:r>
          </a:p>
          <a:p>
            <a:pPr lvl="1"/>
            <a:r>
              <a:rPr lang="en-US" sz="1800"/>
              <a:t>Is Optum well-positioned to deliver this solution? </a:t>
            </a:r>
            <a:r>
              <a:rPr lang="en-US" sz="1800" b="1">
                <a:solidFill>
                  <a:srgbClr val="FF0000"/>
                </a:solidFill>
              </a:rPr>
              <a:t>Yes</a:t>
            </a:r>
            <a:endParaRPr lang="en-US" sz="18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1800"/>
              <a:t>Would people want to pay for your solution? </a:t>
            </a:r>
            <a:r>
              <a:rPr lang="en-US" sz="1800" b="1">
                <a:solidFill>
                  <a:srgbClr val="FF0000"/>
                </a:solidFill>
              </a:rPr>
              <a:t>Yes</a:t>
            </a:r>
            <a:endParaRPr lang="en-US" sz="18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1800"/>
              <a:t>Would users want to use your solution? </a:t>
            </a:r>
            <a:r>
              <a:rPr lang="en-US" sz="1800" b="1">
                <a:solidFill>
                  <a:srgbClr val="FF0000"/>
                </a:solidFill>
              </a:rPr>
              <a:t>Yes</a:t>
            </a:r>
            <a:endParaRPr lang="en-US" sz="18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D7099-F465-B54D-B122-1C3AC2EE40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100" b="1" u="sng">
                <a:solidFill>
                  <a:srgbClr val="E87722"/>
                </a:solidFill>
                <a:cs typeface="Arial"/>
              </a:rPr>
              <a:t>The Five </a:t>
            </a:r>
            <a:r>
              <a:rPr lang="en-US" sz="1100" b="1" u="sng" err="1">
                <a:solidFill>
                  <a:srgbClr val="E87722"/>
                </a:solidFill>
                <a:cs typeface="Arial"/>
              </a:rPr>
              <a:t>Ws</a:t>
            </a:r>
            <a:r>
              <a:rPr lang="en-US" sz="1100" b="1" u="sng">
                <a:solidFill>
                  <a:srgbClr val="E87722"/>
                </a:solidFill>
                <a:cs typeface="Arial"/>
              </a:rPr>
              <a:t> :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Who will:</a:t>
            </a:r>
            <a:endParaRPr lang="en-US" sz="11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000"/>
              <a:t>Use your idea : </a:t>
            </a:r>
            <a:r>
              <a:rPr lang="en-US" sz="1000" b="1">
                <a:solidFill>
                  <a:srgbClr val="E87722"/>
                </a:solidFill>
                <a:cs typeface="Arial"/>
              </a:rPr>
              <a:t>Providers and Payers</a:t>
            </a:r>
          </a:p>
          <a:p>
            <a:pPr marL="742950" lvl="1" indent="-285750">
              <a:buFont typeface="Arial"/>
              <a:buChar char="•"/>
            </a:pPr>
            <a:r>
              <a:rPr lang="en-US" sz="1000"/>
              <a:t>Pay for your idea : </a:t>
            </a:r>
            <a:r>
              <a:rPr lang="en-US" sz="1000" b="1">
                <a:solidFill>
                  <a:srgbClr val="E87722"/>
                </a:solidFill>
                <a:cs typeface="Arial"/>
              </a:rPr>
              <a:t>Providers and Payers</a:t>
            </a:r>
          </a:p>
          <a:p>
            <a:pPr marL="742950" lvl="1" indent="-285750">
              <a:buFont typeface="Arial"/>
              <a:buChar char="•"/>
            </a:pPr>
            <a:r>
              <a:rPr lang="en-US" sz="1000"/>
              <a:t>Deliver and sell your idea : </a:t>
            </a:r>
            <a:r>
              <a:rPr lang="en-US" sz="1000" b="1">
                <a:solidFill>
                  <a:srgbClr val="E87722"/>
                </a:solidFill>
                <a:cs typeface="Arial"/>
              </a:rPr>
              <a:t>Data Viz Community work force management </a:t>
            </a:r>
          </a:p>
          <a:p>
            <a:pPr marL="742950" lvl="1" indent="-285750">
              <a:buFont typeface="Arial"/>
              <a:buChar char="•"/>
            </a:pPr>
            <a:r>
              <a:rPr lang="en-US" sz="1000"/>
              <a:t>Compete against your idea : </a:t>
            </a:r>
            <a:r>
              <a:rPr lang="en-US" sz="1000" b="1">
                <a:solidFill>
                  <a:srgbClr val="E87722"/>
                </a:solidFill>
                <a:cs typeface="Arial"/>
              </a:rPr>
              <a:t>Market providers and payers</a:t>
            </a:r>
          </a:p>
          <a:p>
            <a:pPr marL="285750" indent="-285750">
              <a:buFont typeface="Arial"/>
              <a:buChar char="•"/>
            </a:pPr>
            <a:r>
              <a:rPr lang="en-US" sz="1100">
                <a:solidFill>
                  <a:schemeClr val="tx1"/>
                </a:solidFill>
              </a:rPr>
              <a:t>What is your idea (system, product, process, service, etc.) and what does it look like? </a:t>
            </a:r>
          </a:p>
          <a:p>
            <a:pPr marL="742950" lvl="1" indent="-285750">
              <a:buFont typeface="Arial"/>
              <a:buChar char="•"/>
            </a:pPr>
            <a:r>
              <a:rPr lang="en-US" sz="1100" b="1">
                <a:solidFill>
                  <a:srgbClr val="E87722"/>
                </a:solidFill>
                <a:cs typeface="Arial"/>
              </a:rPr>
              <a:t> </a:t>
            </a:r>
            <a:r>
              <a:rPr lang="en-US" sz="1000" b="1">
                <a:solidFill>
                  <a:srgbClr val="E87722"/>
                </a:solidFill>
                <a:cs typeface="Arial"/>
              </a:rPr>
              <a:t>Predict why and when someone is calling our help center on a provider’s behalf using call, claim and provider profile data and machine learning which will improve the provider experience :</a:t>
            </a:r>
          </a:p>
          <a:p>
            <a:pPr lvl="8"/>
            <a:r>
              <a:rPr lang="en-IN" sz="1000"/>
              <a:t>Reach out to providers before they call</a:t>
            </a:r>
          </a:p>
          <a:p>
            <a:pPr lvl="8"/>
            <a:r>
              <a:rPr lang="en-IN" sz="1000"/>
              <a:t>Identify education for our providers</a:t>
            </a:r>
          </a:p>
          <a:p>
            <a:pPr lvl="8"/>
            <a:r>
              <a:rPr lang="en-IN" sz="1000"/>
              <a:t>Design improvements to our technology and tools.</a:t>
            </a:r>
            <a:endParaRPr lang="en-US" sz="1000" b="1" u="sng">
              <a:solidFill>
                <a:srgbClr val="FF000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100"/>
              <a:t>Where should it be delivered, (in the cloud, hosted, or premise-based for products) as face-to-face services, in the doctor’s office, etc.? </a:t>
            </a:r>
            <a:r>
              <a:rPr lang="en-US" sz="1100" b="1" u="sng">
                <a:solidFill>
                  <a:srgbClr val="E87722"/>
                </a:solidFill>
                <a:cs typeface="Arial"/>
              </a:rPr>
              <a:t>Cloud</a:t>
            </a:r>
          </a:p>
          <a:p>
            <a:pPr marL="285750" indent="-285750">
              <a:buFont typeface="Arial"/>
              <a:buChar char="•"/>
            </a:pPr>
            <a:r>
              <a:rPr lang="en-US" sz="1100">
                <a:solidFill>
                  <a:schemeClr val="tx1"/>
                </a:solidFill>
              </a:rPr>
              <a:t>Why:</a:t>
            </a:r>
          </a:p>
          <a:p>
            <a:pPr marL="742950" lvl="1" indent="-285750">
              <a:buFont typeface="Arial"/>
              <a:buChar char="•"/>
            </a:pPr>
            <a:r>
              <a:rPr lang="en-US" sz="1100"/>
              <a:t>Is Optum well-positioned to deliver this solution? </a:t>
            </a:r>
            <a:r>
              <a:rPr lang="en-US" sz="1100" b="1">
                <a:solidFill>
                  <a:srgbClr val="E87722"/>
                </a:solidFill>
                <a:cs typeface="Arial"/>
              </a:rPr>
              <a:t>Yes</a:t>
            </a:r>
          </a:p>
          <a:p>
            <a:pPr marL="742950" lvl="1" indent="-285750">
              <a:buFont typeface="Arial"/>
              <a:buChar char="•"/>
            </a:pPr>
            <a:r>
              <a:rPr lang="en-US" sz="1100"/>
              <a:t>Would people want to pay for your solution?</a:t>
            </a:r>
            <a:r>
              <a:rPr lang="en-US" sz="1100" b="1">
                <a:solidFill>
                  <a:srgbClr val="E87722"/>
                </a:solidFill>
                <a:cs typeface="Arial"/>
              </a:rPr>
              <a:t> Yes</a:t>
            </a:r>
          </a:p>
          <a:p>
            <a:pPr marL="742950" lvl="1" indent="-285750">
              <a:buFont typeface="Arial"/>
              <a:buChar char="•"/>
            </a:pPr>
            <a:r>
              <a:rPr lang="en-US" sz="1100"/>
              <a:t>Would users want to use your solution? </a:t>
            </a:r>
            <a:r>
              <a:rPr lang="en-US" sz="1100" b="1">
                <a:solidFill>
                  <a:srgbClr val="E87722"/>
                </a:solidFill>
                <a:cs typeface="Arial"/>
              </a:rPr>
              <a:t>Yes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D7099-F465-B54D-B122-1C3AC2EE40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7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in Techno Leader slide deck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D7099-F465-B54D-B122-1C3AC2EE40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0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596077-5166-4CBD-B347-54C6AEE790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54" r="5150"/>
          <a:stretch/>
        </p:blipFill>
        <p:spPr bwMode="gray">
          <a:xfrm>
            <a:off x="0" y="-312"/>
            <a:ext cx="12192000" cy="68586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2F14E2-37A9-4D39-B916-DC1D5C9B6C99}"/>
              </a:ext>
            </a:extLst>
          </p:cNvPr>
          <p:cNvSpPr/>
          <p:nvPr/>
        </p:nvSpPr>
        <p:spPr bwMode="gray">
          <a:xfrm>
            <a:off x="0" y="-311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2"/>
            <a:ext cx="7440387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1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FAFB6-26AF-42D0-9AFD-7653A33D683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46C0F6D-FF29-EF40-B945-A43434082DCF}" type="datetime1">
              <a:rPr lang="en-US" smtClean="0"/>
              <a:t>6/14/2021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FCF61-F3BE-403F-A717-AED28A2EB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73595" y="5760556"/>
            <a:ext cx="2930072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1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C00ED-F341-9B44-B25A-B095DC1847D9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25867" y="1828800"/>
            <a:ext cx="2487168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78196" y="1828800"/>
            <a:ext cx="2487168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517115" y="1828800"/>
            <a:ext cx="2487168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11411" y="4405086"/>
            <a:ext cx="3474720" cy="150041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Type 14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383311" y="4405086"/>
            <a:ext cx="3474720" cy="1500413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Type 14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8117112" y="4405086"/>
            <a:ext cx="3474720" cy="1500413"/>
          </a:xfrm>
        </p:spPr>
        <p:txBody>
          <a:bodyPr/>
          <a:lstStyle>
            <a:lvl1pPr>
              <a:buNone/>
              <a:defRPr sz="1400"/>
            </a:lvl1pPr>
            <a:lvl2pPr>
              <a:defRPr sz="11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Type 14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4C26CD5-34F3-447A-AB99-996C787507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527FE76-EAF5-46DF-A8B1-057E2E101E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212" y="3868738"/>
            <a:ext cx="347472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14 pt orange | Max two lines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3AD66D5-CC76-4534-BE48-B2161A8ED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3312" y="3868738"/>
            <a:ext cx="347472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14 pt orange | Max two lines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AF64BB-0F19-406C-A38C-9774B21BA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7112" y="3868738"/>
            <a:ext cx="3474720" cy="4572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14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49911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D913-FA8F-4041-B8E0-31D7DFAB533E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9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800"/>
            <a:ext cx="219456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5" y="1828800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800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7" y="1828800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5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437652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86A59-F7D2-6A4D-BE52-4C75C405AAF2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9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800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3" y="1828800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800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B6576D-BE38-4862-BF49-409F9E9279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189453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B2951-FAA4-4D45-8759-C25C272B05CF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9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9"/>
            <a:ext cx="36576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9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657067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3A34-4886-6341-907E-3CF96107BEB5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2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9"/>
            <a:ext cx="5486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BDB466E-A2B3-4E9F-A51F-6D8EA5C565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49395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142A-C9ED-F248-9FC9-0189019F6805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524330" y="1828800"/>
            <a:ext cx="55716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  <a:p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0"/>
            <a:ext cx="3585028" cy="1435100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1828800"/>
            <a:ext cx="571500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0"/>
            <a:ext cx="3584448" cy="1435100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74C1D90-76B1-43FC-A4AD-940B5FED7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A3C5B-39A6-4B75-B13C-0F503152CA07}"/>
              </a:ext>
            </a:extLst>
          </p:cNvPr>
          <p:cNvSpPr/>
          <p:nvPr userDrawn="1"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096340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4351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11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0BCB-8288-9D4D-9EBF-F69601F6512F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2" y="3873724"/>
            <a:ext cx="2077359" cy="2031776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4286399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3" y="3873724"/>
            <a:ext cx="2077359" cy="2031776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8067405" y="1835374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4"/>
            <a:ext cx="2077359" cy="2031776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if not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67FAC8-26AF-48A1-938F-B5C40D7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E12A9-0F8D-4398-85E1-B30CEE358CFA}"/>
              </a:ext>
            </a:extLst>
          </p:cNvPr>
          <p:cNvSpPr/>
          <p:nvPr userDrawn="1"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649747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4351" y="1828802"/>
            <a:ext cx="281940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8F8A-0676-B34E-8A58-0EE149B6B11E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333751" y="1828802"/>
            <a:ext cx="2824163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57912" y="1826532"/>
            <a:ext cx="2821781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977313" y="1826532"/>
            <a:ext cx="2833688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3" y="2971800"/>
            <a:ext cx="1461407" cy="1439408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6" y="2971800"/>
            <a:ext cx="1461407" cy="1439408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6" y="2971800"/>
            <a:ext cx="1461407" cy="1439408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4" y="2971800"/>
            <a:ext cx="1461407" cy="1439408"/>
          </a:xfrm>
          <a:solidFill>
            <a:schemeClr val="accent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cap-</a:t>
            </a:r>
            <a:r>
              <a:rPr lang="en-US" err="1"/>
              <a:t>tion</a:t>
            </a:r>
            <a:r>
              <a:rPr lang="en-US"/>
              <a:t> here | Remove if not needed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C1780D9-CEF1-4E3B-B6D6-225DD4E89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46FB58-FC63-4566-A85A-FFE982D1BBB2}"/>
              </a:ext>
            </a:extLst>
          </p:cNvPr>
          <p:cNvSpPr/>
          <p:nvPr userDrawn="1"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3153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4349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D728-38EF-8B46-B5F2-14915580E6B1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2777123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5039895" y="1826533"/>
            <a:ext cx="224028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7302668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65441" y="1826530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Click icon to add picture – see link at right for image resources</a:t>
            </a:r>
            <a:endParaRPr lang="en-US" sz="9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791"/>
            <a:ext cx="1116693" cy="1099883"/>
          </a:xfrm>
          <a:solidFill>
            <a:schemeClr val="tx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 |</a:t>
            </a:r>
            <a:br>
              <a:rPr lang="en-US"/>
            </a:br>
            <a:r>
              <a:rPr lang="en-US"/>
              <a:t>Remove </a:t>
            </a:r>
            <a:br>
              <a:rPr lang="en-US"/>
            </a:br>
            <a:r>
              <a:rPr lang="en-US"/>
              <a:t>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10" y="2700791"/>
            <a:ext cx="1116693" cy="1099883"/>
          </a:xfrm>
          <a:solidFill>
            <a:schemeClr val="accent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</a:t>
            </a:r>
            <a:br>
              <a:rPr lang="en-US"/>
            </a:br>
            <a:r>
              <a:rPr lang="en-US"/>
              <a:t>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3" y="2700791"/>
            <a:ext cx="1116693" cy="1099883"/>
          </a:xfrm>
          <a:solidFill>
            <a:schemeClr val="accent4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</a:t>
            </a:r>
            <a:br>
              <a:rPr lang="en-US"/>
            </a:br>
            <a:r>
              <a:rPr lang="en-US"/>
              <a:t>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6" y="2700791"/>
            <a:ext cx="1116693" cy="1099883"/>
          </a:xfrm>
          <a:solidFill>
            <a:schemeClr val="accent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</a:t>
            </a:r>
            <a:br>
              <a:rPr lang="en-US"/>
            </a:br>
            <a:r>
              <a:rPr lang="en-US"/>
              <a:t>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04" y="2700791"/>
            <a:ext cx="1116693" cy="1099883"/>
          </a:xfrm>
          <a:solidFill>
            <a:srgbClr val="A22B38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Type caption here | Remove </a:t>
            </a:r>
            <a:br>
              <a:rPr lang="en-US"/>
            </a:br>
            <a:r>
              <a:rPr lang="en-US"/>
              <a:t>if not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E67BFEE-381A-4A6D-8DFD-43CABE62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66648-7D79-47FB-9296-5A4F029FE3A5}"/>
              </a:ext>
            </a:extLst>
          </p:cNvPr>
          <p:cNvSpPr/>
          <p:nvPr userDrawn="1"/>
        </p:nvSpPr>
        <p:spPr bwMode="gray">
          <a:xfrm>
            <a:off x="12341374" y="0"/>
            <a:ext cx="2912535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985410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4BDB-E483-4A4F-848D-14271EE97A27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5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7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7540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55508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35612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1571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31B6F8-C198-462C-AF03-A48233B06B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419850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4155B0-849C-4295-B9A3-289B82E69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95" r="2208"/>
          <a:stretch/>
        </p:blipFill>
        <p:spPr>
          <a:xfrm>
            <a:off x="0" y="-312"/>
            <a:ext cx="12192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E36F7-040C-4CF7-A4F3-566C1FB93D13}"/>
              </a:ext>
            </a:extLst>
          </p:cNvPr>
          <p:cNvSpPr/>
          <p:nvPr/>
        </p:nvSpPr>
        <p:spPr bwMode="auto">
          <a:xfrm>
            <a:off x="0" y="-311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2"/>
            <a:ext cx="7440387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4990648"/>
            <a:ext cx="7440011" cy="702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2C5A5-93D8-46FA-9FF4-4D3FFCD216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5FC88B3-188D-304E-97D7-D16C4AA1224A}" type="datetime1">
              <a:rPr lang="en-US" smtClean="0"/>
              <a:t>6/14/2021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F7D124-5D39-4F61-B959-7373F2C76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73595" y="5760556"/>
            <a:ext cx="2930072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61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9E5A-BDCC-474C-9CC4-CECDCB1DD9A7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1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1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1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18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CB5724-7345-4477-B6C2-91683C0C2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2091720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65D4-2452-3343-B29C-9CAEB7F9A3AE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</a:t>
            </a:r>
            <a:br>
              <a:rPr lang="en-US"/>
            </a:br>
            <a:r>
              <a:rPr lang="en-US"/>
              <a:t>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</a:t>
            </a:r>
            <a:br>
              <a:rPr lang="en-US"/>
            </a:br>
            <a:r>
              <a:rPr lang="en-US"/>
              <a:t>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</a:t>
            </a:r>
            <a:br>
              <a:rPr lang="en-US"/>
            </a:br>
            <a:r>
              <a:rPr lang="en-US"/>
              <a:t>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49" y="1861456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49" y="2888302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7" y="3914354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</a:t>
            </a:r>
            <a:br>
              <a:rPr lang="en-US"/>
            </a:br>
            <a:r>
              <a:rPr lang="en-US"/>
              <a:t>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7" y="4940406"/>
            <a:ext cx="9527723" cy="98755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9CC0DE-8E88-4C4F-BBB8-CB102DA4C7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673945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0426A-D2AA-B841-A172-998EF7C59AF0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2" y="1861456"/>
            <a:ext cx="1050471" cy="768096"/>
          </a:xfrm>
          <a:solidFill>
            <a:schemeClr val="tx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</a:t>
            </a:r>
            <a:br>
              <a:rPr lang="en-US"/>
            </a:br>
            <a:r>
              <a:rPr lang="en-US"/>
              <a:t>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2" y="2681880"/>
            <a:ext cx="1050471" cy="768096"/>
          </a:xfrm>
          <a:solidFill>
            <a:schemeClr val="accent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</a:t>
            </a:r>
            <a:br>
              <a:rPr lang="en-US"/>
            </a:br>
            <a:r>
              <a:rPr lang="en-US"/>
              <a:t>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2" y="3502304"/>
            <a:ext cx="1050471" cy="768096"/>
          </a:xfrm>
          <a:solidFill>
            <a:schemeClr val="accent4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</a:t>
            </a:r>
            <a:br>
              <a:rPr lang="en-US"/>
            </a:br>
            <a:r>
              <a:rPr lang="en-US"/>
              <a:t>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30" y="1861456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8" y="2679568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8" y="3497680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2" y="4322728"/>
            <a:ext cx="1050471" cy="768096"/>
          </a:xfrm>
          <a:solidFill>
            <a:schemeClr val="accent1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</a:t>
            </a:r>
            <a:br>
              <a:rPr lang="en-US"/>
            </a:br>
            <a:r>
              <a:rPr lang="en-US"/>
              <a:t>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30" y="4315792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2" y="5143150"/>
            <a:ext cx="1050471" cy="768096"/>
          </a:xfrm>
          <a:solidFill>
            <a:srgbClr val="A22B38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 remove text, </a:t>
            </a:r>
            <a:br>
              <a:rPr lang="en-US"/>
            </a:br>
            <a:r>
              <a:rPr lang="en-US"/>
              <a:t>place cursor then </a:t>
            </a:r>
            <a:br>
              <a:rPr lang="en-US"/>
            </a:br>
            <a:r>
              <a:rPr lang="en-US"/>
              <a:t>hit space bar.]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8" y="5133905"/>
            <a:ext cx="10178143" cy="76809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B0E6FC2-94CC-4D51-BB6C-45369537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994462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ADEA-1268-684E-990E-6D1107CCDE98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24275B-1008-4B2B-AB84-BAC87DC37F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0634" y="1862139"/>
            <a:ext cx="3776133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18288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529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5144-D549-764A-BC72-2369083EF94E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16 pt, hit return then Tab to get to level 2 – 14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DAC82A9-851F-41ED-8839-FC7966AE0D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7F3D4019-DCDF-4857-847C-9573F0C1B01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0634" y="1862139"/>
            <a:ext cx="3776133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27211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w/photo |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EA86-E1B3-D840-96B4-2D75FC7D080D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1" y="186145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14 pt, hit return then Tab to get to level 2 – 12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69621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14 pt, hit return then Tab to get to level 2 – 12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1" y="3530962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14 pt, hit return then Tab to get to level 2 – 12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1" y="4365715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14 pt, hit return then Tab to get to level 2 – 12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1" y="520046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14 pt, hit return then Tab to get to level 2 – 12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3BFB9B1-1EFA-44DF-8290-51EAEBD9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BCD7420F-31EF-411E-818F-128E1835AA9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0634" y="1862139"/>
            <a:ext cx="3776133" cy="4042183"/>
          </a:xfrm>
          <a:blipFill>
            <a:blip r:embed="rId2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3020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2132-F380-0E4A-AAEB-72E7D47151BB}" type="datetime1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13263" y="2975657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B1205-F6CA-461E-A799-04C4F035F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0258" y="6369805"/>
            <a:ext cx="1462821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48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61B4F-A22C-4FAB-B7F3-23701D727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0258" y="6369805"/>
            <a:ext cx="1462821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49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59ED8-1ABF-4D47-BAF7-C67D0BDC36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0258" y="6369805"/>
            <a:ext cx="1462821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45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57337-C88C-4212-B107-A55E4CB49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0258" y="6369805"/>
            <a:ext cx="1462821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7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825D86-6339-4FA5-BF31-FB0E1B56D0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59" r="2944"/>
          <a:stretch/>
        </p:blipFill>
        <p:spPr>
          <a:xfrm>
            <a:off x="0" y="-312"/>
            <a:ext cx="12192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2"/>
            <a:ext cx="7440387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9D10F-4F85-47EB-BB69-0ED9FC2465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8CB145-5EA2-754D-8CDE-BD68346B91AE}" type="datetime1">
              <a:rPr lang="en-US" smtClean="0"/>
              <a:t>6/14/2021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2E20C-6241-49CC-8812-6F1CC5574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6985" r="7983" b="18016"/>
          <a:stretch/>
        </p:blipFill>
        <p:spPr>
          <a:xfrm>
            <a:off x="473595" y="5760556"/>
            <a:ext cx="2930072" cy="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82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2"/>
            <a:ext cx="7178221" cy="2128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9"/>
            <a:ext cx="717822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EE5D-051C-45D5-9592-10BF4C2E1F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0258" y="6369805"/>
            <a:ext cx="1462821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391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4349" y="1104902"/>
            <a:ext cx="5378451" cy="28527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349" y="4122059"/>
            <a:ext cx="5378451" cy="178344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68283A-D91D-4D73-9EBF-3B34754D95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34101" y="0"/>
            <a:ext cx="6311900" cy="6858000"/>
          </a:xfrm>
          <a:blipFill>
            <a:blip r:embed="rId2"/>
            <a:stretch>
              <a:fillRect r="-17304"/>
            </a:stretch>
          </a:blipFill>
        </p:spPr>
        <p:txBody>
          <a:bodyPr tIns="548640" anchor="t" anchorCtr="0"/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23066-572C-47D2-B034-A9F4718AC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0258" y="6369805"/>
            <a:ext cx="1462821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64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2DD5A-027B-5049-9814-0E9AF1E2F97C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A9624-F28A-458F-88EF-3F184856C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36" y="2501313"/>
            <a:ext cx="5887728" cy="18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3904343"/>
            <a:ext cx="7178221" cy="482887"/>
          </a:xfrm>
        </p:spPr>
        <p:txBody>
          <a:bodyPr anchor="ctr"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403956"/>
            <a:ext cx="7178221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4899871"/>
            <a:ext cx="7178221" cy="484632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Tel: 123-456-7890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6922A-983B-4BA1-9404-083625C6FFF9}"/>
              </a:ext>
            </a:extLst>
          </p:cNvPr>
          <p:cNvSpPr txBox="1"/>
          <p:nvPr userDrawn="1"/>
        </p:nvSpPr>
        <p:spPr bwMode="gray">
          <a:xfrm>
            <a:off x="495299" y="2535054"/>
            <a:ext cx="27015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/>
              <a:t>Thank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88031-B09C-4308-AD99-6FA427183E5B}"/>
              </a:ext>
            </a:extLst>
          </p:cNvPr>
          <p:cNvSpPr txBox="1"/>
          <p:nvPr userDrawn="1"/>
        </p:nvSpPr>
        <p:spPr bwMode="gray">
          <a:xfrm>
            <a:off x="514348" y="3134423"/>
            <a:ext cx="22922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/>
              <a:t>Contact information: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90A336-58A6-4623-B17E-F3C92AE57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0258" y="6369805"/>
            <a:ext cx="1462821" cy="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52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7D91-5FA1-4862-9036-8AFDA4DA498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21A8-C151-4BED-AB7A-3F83A48045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107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C7A0-E8FA-44CC-B6DC-FB8BEEE4D78B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Aashish Pandey –  Technical Consultant &amp; Trainer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4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-5893"/>
            <a:ext cx="12192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solidFill>
                  <a:schemeClr val="bg1"/>
                </a:solidFill>
              </a:defRPr>
            </a:lvl1pPr>
          </a:lstStyle>
          <a:p>
            <a:pPr lvl="0"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2"/>
            <a:ext cx="7440387" cy="2735839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2"/>
            <a:ext cx="7440387" cy="974271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8AB7FC00-CAEB-4AC6-9A32-953D75FDB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3596" y="5760556"/>
            <a:ext cx="2930073" cy="71644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3E926-4D19-4F32-8112-EB03CC209DF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E1A88B-A652-8F44-A5F9-5E71904FF2E5}" type="datetime1">
              <a:rPr lang="en-US" smtClean="0"/>
              <a:t>6/14/2021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CF5D8-A7D2-44FE-998F-D0C95902ED42}"/>
              </a:ext>
            </a:extLst>
          </p:cNvPr>
          <p:cNvSpPr/>
          <p:nvPr userDrawn="1"/>
        </p:nvSpPr>
        <p:spPr bwMode="gray">
          <a:xfrm>
            <a:off x="12217363" y="0"/>
            <a:ext cx="2912535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/>
              <a:t>4 STEPS to customizing this title slide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/>
              <a:t>Right click on presentation title placeholder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/>
              <a:t>Select white gradient overlay &gt; Send to Back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/>
              <a:t>Click on Picture icon in center of picture placeholder &gt; Navigate to image &gt; Insert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/>
              <a:t>Right click on Slide Thumbnail &gt; Hit Reset</a:t>
            </a:r>
            <a:br>
              <a:rPr lang="en-US" sz="1400"/>
            </a:br>
            <a:br>
              <a:rPr lang="en-US" sz="1400"/>
            </a:br>
            <a:r>
              <a:rPr lang="en-US" sz="1400"/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82037-743A-43E9-AF64-DF4B49C731C9}"/>
              </a:ext>
            </a:extLst>
          </p:cNvPr>
          <p:cNvSpPr/>
          <p:nvPr userDrawn="1"/>
        </p:nvSpPr>
        <p:spPr bwMode="gray">
          <a:xfrm>
            <a:off x="15129898" y="0"/>
            <a:ext cx="2912535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400"/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141409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3B30-E9D0-844C-BEF2-CE4BEB628737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48989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1" y="1825627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47F0-CC69-5347-9C2C-7BEDBA73FFFE}" type="datetime1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40742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1" y="1825627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AE-936D-7547-868E-5C8FE425E629}" type="datetime1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1" y="1118284"/>
            <a:ext cx="5502275" cy="492125"/>
          </a:xfrm>
        </p:spPr>
        <p:txBody>
          <a:bodyPr anchor="t"/>
          <a:lstStyle>
            <a:lvl1pPr marL="0" indent="0">
              <a:buNone/>
              <a:defRPr sz="1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4"/>
            <a:ext cx="5638800" cy="492125"/>
          </a:xfrm>
        </p:spPr>
        <p:txBody>
          <a:bodyPr anchor="t"/>
          <a:lstStyle>
            <a:lvl1pPr marL="0" indent="0">
              <a:buNone/>
              <a:defRPr sz="1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5921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5258-962B-314A-8144-01713EA42D4B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49" y="6486984"/>
            <a:ext cx="612323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70606B5-5043-498C-87F8-8BBBE243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3851" y="6486984"/>
            <a:ext cx="7086600" cy="365125"/>
          </a:xfrm>
        </p:spPr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307748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E08C2-2240-0640-AF9B-ECF7893AC155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35FC4DD-34A5-4677-832D-B024EEC6E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40374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B70EC13-D34A-4B4D-9F6C-7DF008E49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410258" y="6369805"/>
            <a:ext cx="1462821" cy="34206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1" y="0"/>
            <a:ext cx="11315700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1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1000" y="7386867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27CB2-375A-6245-9001-5A03665D4C85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133851" y="6486984"/>
            <a:ext cx="7086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4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FBD12F-70CE-4189-B019-73D6EAD2C6E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6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800"/>
        </a:spcBef>
        <a:spcAft>
          <a:spcPts val="450"/>
        </a:spcAft>
        <a:buFont typeface="Arial" panose="020B0604020202020204" pitchFamily="34" charset="0"/>
        <a:buChar char="​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98463" indent="-169863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7150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2862">
          <p15:clr>
            <a:srgbClr val="FDE53C"/>
          </p15:clr>
        </p15:guide>
        <p15:guide id="73" orient="horz" pos="3720">
          <p15:clr>
            <a:srgbClr val="F26B43"/>
          </p15:clr>
        </p15:guide>
        <p15:guide id="74">
          <p15:clr>
            <a:srgbClr val="F26B43"/>
          </p15:clr>
        </p15:guide>
        <p15:guide id="75" pos="5580">
          <p15:clr>
            <a:srgbClr val="F26B43"/>
          </p15:clr>
        </p15:guide>
        <p15:guide id="76" pos="192">
          <p15:clr>
            <a:srgbClr val="F26B43"/>
          </p15:clr>
        </p15:guide>
        <p15:guide id="77" orient="horz" pos="4080">
          <p15:clr>
            <a:srgbClr val="F26B43"/>
          </p15:clr>
        </p15:guide>
        <p15:guide id="78" pos="234">
          <p15:clr>
            <a:srgbClr val="F26B43"/>
          </p15:clr>
        </p15:guide>
        <p15:guide id="79" orient="horz" pos="240">
          <p15:clr>
            <a:srgbClr val="F26B43"/>
          </p15:clr>
        </p15:guide>
        <p15:guide id="80" orient="horz" pos="360">
          <p15:clr>
            <a:srgbClr val="F26B43"/>
          </p15:clr>
        </p15:guide>
        <p15:guide id="81" orient="horz" pos="696">
          <p15:clr>
            <a:srgbClr val="F26B43"/>
          </p15:clr>
        </p15:guide>
        <p15:guide id="82" orient="horz" pos="2472">
          <p15:clr>
            <a:srgbClr val="F26B43"/>
          </p15:clr>
        </p15:guide>
        <p15:guide id="83" orient="horz" pos="4224">
          <p15:clr>
            <a:srgbClr val="F26B43"/>
          </p15:clr>
        </p15:guide>
        <p15:guide id="84" pos="5544">
          <p15:clr>
            <a:srgbClr val="F26B43"/>
          </p15:clr>
        </p15:guide>
        <p15:guide id="85" pos="2898">
          <p15:clr>
            <a:srgbClr val="FDE53C"/>
          </p15:clr>
        </p15:guide>
        <p15:guide id="86" pos="2016">
          <p15:clr>
            <a:srgbClr val="F26B43"/>
          </p15:clr>
        </p15:guide>
        <p15:guide id="87" pos="3744">
          <p15:clr>
            <a:srgbClr val="F26B43"/>
          </p15:clr>
        </p15:guide>
        <p15:guide id="88" pos="1980">
          <p15:clr>
            <a:srgbClr val="F26B43"/>
          </p15:clr>
        </p15:guide>
        <p15:guide id="89" pos="3780">
          <p15:clr>
            <a:srgbClr val="F26B43"/>
          </p15:clr>
        </p15:guide>
        <p15:guide id="90" orient="horz" pos="2424">
          <p15:clr>
            <a:srgbClr val="F26B43"/>
          </p15:clr>
        </p15:guide>
        <p15:guide id="91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huftipro.com/blogs/how-artificial-intelligence-is-taking-id-verification-to-the-next-level?ref=hackernoon.com" TargetMode="Externa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optum.com/agupt38/reuse_aiml/tree/master/Use%20Cases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.png"/><Relationship Id="rId4" Type="http://schemas.openxmlformats.org/officeDocument/2006/relationships/diagramData" Target="../diagrams/data2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achine_learning_with_python/machine_learning_with_python_regression_algorithms_linear_regression.htm" TargetMode="External"/><Relationship Id="rId2" Type="http://schemas.openxmlformats.org/officeDocument/2006/relationships/hyperlink" Target="https://www.coursera.org/learn/machine-learning-with-python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.png"/><Relationship Id="rId4" Type="http://schemas.openxmlformats.org/officeDocument/2006/relationships/hyperlink" Target="https://towardsdatascience.com/machine-learning-for-beginners-d247a9420da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optum.com/paymentintegrity/ML-BOOT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optum.com/agupt38/reuse_aiml/tree/master/Use%20Cases" TargetMode="External"/><Relationship Id="rId2" Type="http://schemas.openxmlformats.org/officeDocument/2006/relationships/hyperlink" Target="https://github.optum.com/agupt38/reuse_aiml/tree/master/Starter%20Kit" TargetMode="Externa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1.png"/><Relationship Id="rId5" Type="http://schemas.openxmlformats.org/officeDocument/2006/relationships/hyperlink" Target="https://github.optum.com/agupt38/reuse_aiml" TargetMode="External"/><Relationship Id="rId4" Type="http://schemas.openxmlformats.org/officeDocument/2006/relationships/hyperlink" Target="https://github.optum.com/agupt38/reuse_aiml/tree/master/Deploymen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2B1D8-9D88-734D-8291-C0075EE3B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6CB49-699F-8847-81A6-D2BB0D248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6EF0D5-E7D7-A440-BE77-45CA9DE3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169"/>
            <a:ext cx="12192000" cy="3817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65AAB-64EC-9243-BB20-BB8FD910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234" y="0"/>
            <a:ext cx="2301766" cy="625192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68988E9-40E9-F34B-8F7D-7FC599EA8BCB}"/>
              </a:ext>
            </a:extLst>
          </p:cNvPr>
          <p:cNvSpPr txBox="1">
            <a:spLocks/>
          </p:cNvSpPr>
          <p:nvPr/>
        </p:nvSpPr>
        <p:spPr bwMode="gray">
          <a:xfrm>
            <a:off x="637456" y="2717128"/>
            <a:ext cx="7440387" cy="3651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555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Course : </a:t>
            </a:r>
          </a:p>
          <a:p>
            <a:r>
              <a:rPr lang="en-US" sz="3600" b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AI Foundation for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77052-F790-6F47-BC2F-6D2AE201A55B}"/>
              </a:ext>
            </a:extLst>
          </p:cNvPr>
          <p:cNvSpPr txBox="1"/>
          <p:nvPr/>
        </p:nvSpPr>
        <p:spPr>
          <a:xfrm>
            <a:off x="637456" y="3706403"/>
            <a:ext cx="451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Instructors : </a:t>
            </a:r>
          </a:p>
          <a:p>
            <a:r>
              <a:rPr lang="en-US">
                <a:solidFill>
                  <a:schemeClr val="bg1"/>
                </a:solidFill>
              </a:rPr>
              <a:t>	     </a:t>
            </a:r>
            <a:r>
              <a:rPr lang="en-US" b="1">
                <a:solidFill>
                  <a:schemeClr val="bg1"/>
                </a:solidFill>
              </a:rPr>
              <a:t>Alok Gupta</a:t>
            </a:r>
          </a:p>
          <a:p>
            <a:r>
              <a:rPr lang="en-US" b="1">
                <a:solidFill>
                  <a:schemeClr val="bg1"/>
                </a:solidFill>
              </a:rPr>
              <a:t>	     Mansi Jain</a:t>
            </a:r>
          </a:p>
        </p:txBody>
      </p:sp>
    </p:spTree>
    <p:extLst>
      <p:ext uri="{BB962C8B-B14F-4D97-AF65-F5344CB8AC3E}">
        <p14:creationId xmlns:p14="http://schemas.microsoft.com/office/powerpoint/2010/main" val="101823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6789" y="658167"/>
            <a:ext cx="8420895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/>
                <a:ea typeface="Arial Unicode MS"/>
                <a:cs typeface="Arial"/>
              </a:rPr>
              <a:t>Machine Learning Model Building/Management Process </a:t>
            </a:r>
            <a:endParaRPr lang="en-US" sz="2400" b="1">
              <a:solidFill>
                <a:srgbClr val="002060"/>
              </a:solidFill>
              <a:latin typeface="Arial"/>
              <a:ea typeface="Arial Unicode MS"/>
              <a:cs typeface="Arial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46" y="1242745"/>
            <a:ext cx="9046464" cy="53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38B60-F82F-8847-B672-7F72B01D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Commonly Used Tools / Framework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020136"/>
              </p:ext>
            </p:extLst>
          </p:nvPr>
        </p:nvGraphicFramePr>
        <p:xfrm>
          <a:off x="1562139" y="1302599"/>
          <a:ext cx="9445336" cy="512209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722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2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723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Tools</a:t>
                      </a:r>
                    </a:p>
                  </a:txBody>
                  <a:tcPr marL="134475" marR="134475" marT="50431" marB="50431" anchor="ctr">
                    <a:lnL w="12700" cmpd="sng"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gradFill>
                            <a:gsLst>
                              <a:gs pos="3540">
                                <a:srgbClr val="FFFFFF"/>
                              </a:gs>
                              <a:gs pos="22581">
                                <a:srgbClr val="FFFFFF"/>
                              </a:gs>
                            </a:gsLst>
                            <a:lin ang="5400000" scaled="0"/>
                          </a:gradFill>
                        </a:rPr>
                        <a:t>Purpose</a:t>
                      </a:r>
                      <a:endParaRPr lang="en-US" sz="1400" b="1" i="1" u="none" kern="1200">
                        <a:gradFill>
                          <a:gsLst>
                            <a:gs pos="3540">
                              <a:srgbClr val="FFFFFF"/>
                            </a:gs>
                            <a:gs pos="22581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756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Python</a:t>
                      </a: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Programming Language</a:t>
                      </a: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32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Pip/Conda</a:t>
                      </a: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Package managers</a:t>
                      </a: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066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Python Libraries</a:t>
                      </a: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Libraries (Pandas, </a:t>
                      </a:r>
                      <a:r>
                        <a:rPr lang="en-US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Matplotlib, Seaborn, Scikit Learn) for data wrangling/munging, mathematical operations, AIML Algorithms, charting, etc.</a:t>
                      </a:r>
                      <a:endParaRPr lang="en-US" sz="1400" b="1" i="1" u="none" kern="1200">
                        <a:solidFill>
                          <a:srgbClr val="68217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15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err="1"/>
                        <a:t>Jupyter</a:t>
                      </a:r>
                      <a:r>
                        <a:rPr lang="en-US" sz="1400"/>
                        <a:t>/PyCharm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/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IDE</a:t>
                      </a:r>
                      <a:endParaRPr lang="en-US" sz="1400" b="1" i="1" u="none" kern="1200">
                        <a:solidFill>
                          <a:srgbClr val="68217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132685"/>
                  </a:ext>
                </a:extLst>
              </a:tr>
              <a:tr h="51615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Gunicorn</a:t>
                      </a:r>
                      <a:endParaRPr lang="en-US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err="1"/>
                        <a:t>WebServer</a:t>
                      </a:r>
                      <a:endParaRPr lang="en-US" sz="1400"/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1" u="none" kern="1200">
                        <a:solidFill>
                          <a:srgbClr val="68217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09913"/>
                  </a:ext>
                </a:extLst>
              </a:tr>
              <a:tr h="51615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Flask, Django, Tornado, Pyramid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Web Frameworks for Python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1" u="none" kern="1200">
                        <a:solidFill>
                          <a:srgbClr val="68217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932093"/>
                  </a:ext>
                </a:extLst>
              </a:tr>
              <a:tr h="88066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err="1"/>
                        <a:t>OptumIQ</a:t>
                      </a:r>
                      <a:endParaRPr lang="en-US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Optum provided </a:t>
                      </a:r>
                      <a:r>
                        <a:rPr lang="en-US" sz="1400" b="0" i="0" u="none" strike="noStrike" noProof="0">
                          <a:latin typeface="+mn-lt"/>
                        </a:rPr>
                        <a:t>platform for machine learning model development, model deployment, and model monitoring 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1" u="none" kern="1200">
                        <a:solidFill>
                          <a:srgbClr val="68217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29515"/>
                  </a:ext>
                </a:extLst>
              </a:tr>
              <a:tr h="582906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Azure ML/ AWS/ </a:t>
                      </a:r>
                      <a:r>
                        <a:rPr lang="en-US" sz="1400" err="1"/>
                        <a:t>Openshift</a:t>
                      </a:r>
                      <a:r>
                        <a:rPr lang="en-US" sz="1400"/>
                        <a:t> /K8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Deployment Environment</a:t>
                      </a:r>
                    </a:p>
                  </a:txBody>
                  <a:tcPr marL="134475" marR="134475" marT="50431" marB="5043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670447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1231B-FAC6-4B68-A69F-2D208119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pPr/>
              <a:t>11</a:t>
            </a:fld>
            <a:endParaRPr lang="en-US">
              <a:solidFill>
                <a:srgbClr val="55565A">
                  <a:tint val="75000"/>
                </a:srgbClr>
              </a:solidFill>
              <a:latin typeface="Arial" panose="020B0604020202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5885C-1AFB-C040-8527-3D464F6D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4D85E9-4C47-4E00-932E-F8E4BD12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AI/ML Use Cases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t>Confidential property of Optum. Do not distribute or reproduce without express permission from Optum.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9383A2-1EC1-4731-9B19-A228EDF83D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5301" y="1225118"/>
            <a:ext cx="7429500" cy="1074059"/>
          </a:xfrm>
        </p:spPr>
        <p:txBody>
          <a:bodyPr vert="horz" lIns="91440" tIns="91440" rIns="0" bIns="0" rtlCol="0" anchor="t">
            <a:noAutofit/>
          </a:bodyPr>
          <a:lstStyle/>
          <a:p>
            <a:r>
              <a:rPr lang="en-IN" b="1">
                <a:solidFill>
                  <a:srgbClr val="002060"/>
                </a:solidFill>
              </a:rPr>
              <a:t>Email filtering: </a:t>
            </a:r>
            <a:r>
              <a:rPr lang="en-IN"/>
              <a:t>AI is </a:t>
            </a:r>
            <a:r>
              <a:rPr lang="en-IN" b="1"/>
              <a:t>used to filter out the incoming emails and categorize them </a:t>
            </a:r>
            <a:r>
              <a:rPr lang="en-IN"/>
              <a:t>based on the content if they are spam or not. With a huge number of emails, the system is trained in such a way that they learn how to differentiate the spam emails from non-spam. </a:t>
            </a:r>
          </a:p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509D7CA-AC4E-4456-A310-512737B7F2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5301" y="2362279"/>
            <a:ext cx="7429500" cy="1338882"/>
          </a:xfrm>
        </p:spPr>
        <p:txBody>
          <a:bodyPr vert="horz" lIns="91440" tIns="91440" rIns="0" bIns="0" rtlCol="0" anchor="t">
            <a:noAutofit/>
          </a:bodyPr>
          <a:lstStyle/>
          <a:p>
            <a:pPr>
              <a:buNone/>
            </a:pPr>
            <a:r>
              <a:rPr lang="en-IN" b="1">
                <a:solidFill>
                  <a:srgbClr val="002060"/>
                </a:solidFill>
              </a:rPr>
              <a:t>Fraud Detection</a:t>
            </a:r>
            <a:r>
              <a:rPr lang="en-IN" b="1">
                <a:solidFill>
                  <a:srgbClr val="002060"/>
                </a:solidFill>
                <a:cs typeface="Calibri"/>
              </a:rPr>
              <a:t>: </a:t>
            </a:r>
            <a:r>
              <a:rPr lang="en-IN"/>
              <a:t>Banks and financial institutions use artificial intelligence techniques and algorithms </a:t>
            </a:r>
            <a:r>
              <a:rPr lang="en-IN" b="1"/>
              <a:t>to identify the suspicious entities, fraud and activities in the financial system</a:t>
            </a:r>
            <a:r>
              <a:rPr lang="en-IN"/>
              <a:t>. Moreover, authorized access is ensured by identifying</a:t>
            </a:r>
            <a:r>
              <a:rPr lang="en-IN">
                <a:hlinkClick r:id="rId2"/>
              </a:rPr>
              <a:t> </a:t>
            </a:r>
            <a:r>
              <a:rPr lang="en-IN"/>
              <a:t>entities using facial recognition technology in which Artificial intelligence is used. </a:t>
            </a:r>
            <a:endParaRPr lang="en-IN">
              <a:cs typeface="Calibri"/>
            </a:endParaRPr>
          </a:p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7262F6-D997-4042-9996-42E92807D4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1" y="3775482"/>
            <a:ext cx="7429500" cy="1162156"/>
          </a:xfrm>
        </p:spPr>
        <p:txBody>
          <a:bodyPr vert="horz" lIns="91440" tIns="91440" rIns="0" bIns="0" rtlCol="0" anchor="t">
            <a:noAutofit/>
          </a:bodyPr>
          <a:lstStyle/>
          <a:p>
            <a:pPr>
              <a:buNone/>
            </a:pPr>
            <a:r>
              <a:rPr lang="en-IN" b="1">
                <a:solidFill>
                  <a:srgbClr val="002060"/>
                </a:solidFill>
              </a:rPr>
              <a:t>Personalization</a:t>
            </a:r>
            <a:r>
              <a:rPr lang="en-IN" b="1">
                <a:solidFill>
                  <a:srgbClr val="002060"/>
                </a:solidFill>
                <a:cs typeface="Calibri"/>
              </a:rPr>
              <a:t>: </a:t>
            </a:r>
            <a:r>
              <a:rPr lang="en-IN"/>
              <a:t>To </a:t>
            </a:r>
            <a:r>
              <a:rPr lang="en-IN" b="1"/>
              <a:t>personalize the online experience</a:t>
            </a:r>
            <a:r>
              <a:rPr lang="en-IN"/>
              <a:t>, artificial intelligence is used. AI models learn from your browsing history and interests and show you the ads accordingly. Services like Netflix and amazon learn and show relevant information.</a:t>
            </a:r>
          </a:p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228C22F-AD0B-46F4-8B1C-34E18D884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301" y="5013431"/>
            <a:ext cx="7429500" cy="1209815"/>
          </a:xfrm>
        </p:spPr>
        <p:txBody>
          <a:bodyPr vert="horz" lIns="91440" tIns="91440" rIns="0" bIns="0" rtlCol="0" anchor="t">
            <a:noAutofit/>
          </a:bodyPr>
          <a:lstStyle/>
          <a:p>
            <a:pPr>
              <a:buNone/>
            </a:pPr>
            <a:r>
              <a:rPr lang="en-IN" b="1">
                <a:solidFill>
                  <a:srgbClr val="002060"/>
                </a:solidFill>
              </a:rPr>
              <a:t>Speech recognition: </a:t>
            </a:r>
            <a:r>
              <a:rPr lang="en-IN"/>
              <a:t>Speech recognition functions are deployed using artificial intelligence that </a:t>
            </a:r>
            <a:r>
              <a:rPr lang="en-IN" b="1"/>
              <a:t>detects the vocals of individuals and identifies a person</a:t>
            </a:r>
            <a:r>
              <a:rPr lang="en-IN"/>
              <a:t>. Most of the applications are now available that have speech recognition feature such as Siri and Alexa.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8ECA2AC-607B-447E-8DD3-C2F1B57A0FE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30634" y="1225118"/>
            <a:ext cx="3776133" cy="4998129"/>
          </a:xfr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EAADED-BE1A-4A3D-93F6-7F251DC0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pPr/>
              <a:t>12</a:t>
            </a:fld>
            <a:endParaRPr lang="en-US">
              <a:solidFill>
                <a:srgbClr val="55565A">
                  <a:tint val="75000"/>
                </a:srgbClr>
              </a:solidFill>
              <a:latin typeface="Arial" panose="020B0604020202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46706-C25D-FC49-AC46-797C86B38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9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757614-B3A2-443F-B95F-4C33D2A4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201168"/>
            <a:ext cx="11315700" cy="635146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AI/ML Solutions from Optum (Use Case 1)</a:t>
            </a: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t>Confidential property of Optum. Do not distribute or reproduce without express permission from Optum.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1DB3E-0FD5-4CE1-847E-F1B270D76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" y="1198239"/>
            <a:ext cx="11315700" cy="5024761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400" b="1" i="1" u="sng">
                <a:solidFill>
                  <a:srgbClr val="002060"/>
                </a:solidFill>
                <a:cs typeface="Arial"/>
              </a:rPr>
              <a:t>COB WOW Primacy Determination</a:t>
            </a:r>
            <a:r>
              <a:rPr lang="en-US" sz="1400" b="1" i="1">
                <a:solidFill>
                  <a:srgbClr val="002060"/>
                </a:solidFill>
                <a:cs typeface="Arial"/>
              </a:rPr>
              <a:t>:</a:t>
            </a:r>
            <a:endParaRPr lang="en-US" sz="1400" i="1">
              <a:solidFill>
                <a:srgbClr val="002060"/>
              </a:solidFill>
              <a:cs typeface="Calibri"/>
            </a:endParaRP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 b="1">
                <a:solidFill>
                  <a:srgbClr val="E87722"/>
                </a:solidFill>
                <a:ea typeface="+mn-lt"/>
                <a:cs typeface="+mn-lt"/>
              </a:rPr>
              <a:t>Problem Statement</a:t>
            </a: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>
                <a:gradFill>
                  <a:gsLst>
                    <a:gs pos="1250">
                      <a:srgbClr val="63666A"/>
                    </a:gs>
                    <a:gs pos="100000">
                      <a:srgbClr val="63666A"/>
                    </a:gs>
                  </a:gsLst>
                  <a:lin ang="5400000" scaled="0"/>
                </a:gradFill>
              </a:rPr>
              <a:t>Delay of primacy determination  to </a:t>
            </a:r>
            <a:r>
              <a:rPr lang="en-US" sz="1200">
                <a:solidFill>
                  <a:schemeClr val="tx1"/>
                </a:solidFill>
              </a:rPr>
              <a:t>identifying who is the primary Payer</a:t>
            </a:r>
            <a:r>
              <a:rPr lang="en-US" sz="1200">
                <a:gradFill>
                  <a:gsLst>
                    <a:gs pos="1250">
                      <a:srgbClr val="63666A"/>
                    </a:gs>
                    <a:gs pos="100000">
                      <a:srgbClr val="63666A"/>
                    </a:gs>
                  </a:gsLst>
                  <a:lin ang="5400000" scaled="0"/>
                </a:gradFill>
              </a:rPr>
              <a:t>, causes overpayment and hence need arises to recover in retrospective cycle.</a:t>
            </a:r>
            <a:endParaRPr lang="en-US" sz="1200">
              <a:solidFill>
                <a:srgbClr val="E87722"/>
              </a:solidFill>
              <a:cs typeface="Arial"/>
            </a:endParaRP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>
                <a:gradFill>
                  <a:gsLst>
                    <a:gs pos="1250">
                      <a:srgbClr val="63666A"/>
                    </a:gs>
                    <a:gs pos="100000">
                      <a:srgbClr val="63666A"/>
                    </a:gs>
                  </a:gsLst>
                  <a:lin ang="5400000" scaled="0"/>
                </a:gradFill>
              </a:rPr>
              <a:t>The Coordination of benefits contributes to ~40% of savings for UHG Optum Payment Integrity, by identifying who should be the primary payer for any member.</a:t>
            </a:r>
            <a:endParaRPr lang="en-US" sz="1200">
              <a:gradFill>
                <a:gsLst>
                  <a:gs pos="1250">
                    <a:srgbClr val="63666A"/>
                  </a:gs>
                  <a:gs pos="100000">
                    <a:srgbClr val="63666A"/>
                  </a:gs>
                </a:gsLst>
                <a:lin ang="5400000" scaled="0"/>
              </a:gradFill>
              <a:cs typeface="Arial"/>
            </a:endParaRP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>
                <a:gradFill>
                  <a:gsLst>
                    <a:gs pos="1250">
                      <a:srgbClr val="63666A"/>
                    </a:gs>
                    <a:gs pos="100000">
                      <a:srgbClr val="63666A"/>
                    </a:gs>
                  </a:gsLst>
                  <a:lin ang="5400000" scaled="0"/>
                </a:gradFill>
              </a:rPr>
              <a:t>Presently the  true positive accuracy of primacy flagging is ~40% (0.7 million),  and to identify this  investigator has to go through all 100% inventories (1.7 million) of primacy identified by current prioritization process.  This results in delay of primacy determination.</a:t>
            </a:r>
            <a:endParaRPr lang="en-US" sz="1200">
              <a:gradFill>
                <a:gsLst>
                  <a:gs pos="1250">
                    <a:srgbClr val="55565A"/>
                  </a:gs>
                  <a:gs pos="100000">
                    <a:srgbClr val="55565A"/>
                  </a:gs>
                </a:gsLst>
                <a:lin ang="5400000" scaled="0"/>
              </a:gradFill>
            </a:endParaRP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 b="1">
                <a:solidFill>
                  <a:srgbClr val="E87722"/>
                </a:solidFill>
                <a:cs typeface="Arial"/>
              </a:rPr>
              <a:t>Solution : </a:t>
            </a:r>
            <a:r>
              <a:rPr lang="en-US" sz="1200">
                <a:gradFill>
                  <a:gsLst>
                    <a:gs pos="1250">
                      <a:srgbClr val="63666A"/>
                    </a:gs>
                    <a:gs pos="100000">
                      <a:srgbClr val="63666A"/>
                    </a:gs>
                  </a:gsLst>
                  <a:lin ang="5400000" scaled="0"/>
                </a:gradFill>
              </a:rPr>
              <a:t>Proposed Machine Learning approach to predict and prioritize the potential cases first to prevent the delay in primacy determination.</a:t>
            </a:r>
            <a:endParaRPr lang="en-US" sz="1200">
              <a:gradFill>
                <a:gsLst>
                  <a:gs pos="1250">
                    <a:srgbClr val="63666A"/>
                  </a:gs>
                  <a:gs pos="100000">
                    <a:srgbClr val="63666A"/>
                  </a:gs>
                </a:gsLst>
                <a:lin ang="5400000" scaled="0"/>
              </a:gradFill>
              <a:cs typeface="Arial"/>
            </a:endParaRP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 b="1">
                <a:solidFill>
                  <a:srgbClr val="E87722"/>
                </a:solidFill>
                <a:cs typeface="Arial"/>
              </a:rPr>
              <a:t>Improvement (Savings): </a:t>
            </a:r>
            <a:r>
              <a:rPr lang="en-US" sz="1200">
                <a:ea typeface="+mn-lt"/>
                <a:cs typeface="+mn-lt"/>
              </a:rPr>
              <a:t>$24M</a:t>
            </a: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 b="1">
                <a:solidFill>
                  <a:srgbClr val="E87722"/>
                </a:solidFill>
                <a:cs typeface="Arial"/>
              </a:rPr>
              <a:t>Challenges : </a:t>
            </a:r>
            <a:r>
              <a:rPr lang="en-US" sz="1200">
                <a:cs typeface="Arial"/>
              </a:rPr>
              <a:t>Data Collection for Model training,  Model deployment, convincing existing analytics that we are not replacing existing SAS algorithms rather putting additional ML layer for improvement.</a:t>
            </a:r>
          </a:p>
          <a:p>
            <a:pPr>
              <a:lnSpc>
                <a:spcPct val="120000"/>
              </a:lnSpc>
              <a:buClr>
                <a:srgbClr val="E87722"/>
              </a:buClr>
              <a:buNone/>
            </a:pPr>
            <a:endParaRPr lang="en-US" sz="1200">
              <a:solidFill>
                <a:schemeClr val="tx1"/>
              </a:solidFill>
              <a:cs typeface="Arial" charset="0"/>
            </a:endParaRPr>
          </a:p>
          <a:p>
            <a:pPr>
              <a:lnSpc>
                <a:spcPct val="120000"/>
              </a:lnSpc>
              <a:buClr>
                <a:srgbClr val="E87722"/>
              </a:buClr>
              <a:buNone/>
            </a:pPr>
            <a:r>
              <a:rPr lang="en-US" sz="1200">
                <a:solidFill>
                  <a:schemeClr val="tx1"/>
                </a:solidFill>
                <a:cs typeface="Arial"/>
              </a:rPr>
              <a:t>For Use Cases Details Go to : </a:t>
            </a:r>
            <a:endParaRPr lang="en-US" sz="1200">
              <a:solidFill>
                <a:schemeClr val="tx1"/>
              </a:solidFill>
              <a:cs typeface="Arial" charset="0"/>
            </a:endParaRP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>
                <a:solidFill>
                  <a:srgbClr val="00549F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https://github.optum.com/agupt38/reuse_aiml/tree/master/Use%20Cases</a:t>
            </a:r>
            <a:endParaRPr lang="en-US" sz="1200">
              <a:solidFill>
                <a:srgbClr val="00549F"/>
              </a:solidFill>
              <a:cs typeface="Arial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>
              <a:cs typeface="Arial" panose="020B0604020202020204"/>
            </a:endParaRPr>
          </a:p>
          <a:p>
            <a:pPr>
              <a:buNone/>
            </a:pPr>
            <a:endParaRPr lang="en-US" sz="1100">
              <a:cs typeface="Arial" panose="020B060402020202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9C444-51BE-413C-8C07-1775731D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pPr/>
              <a:t>13</a:t>
            </a:fld>
            <a:endParaRPr lang="en-US">
              <a:solidFill>
                <a:srgbClr val="55565A">
                  <a:tint val="75000"/>
                </a:srgbClr>
              </a:solidFill>
              <a:latin typeface="Arial" panose="020B060402020202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68AD45-B081-0041-A8F2-749A9D8E2ED7}"/>
              </a:ext>
            </a:extLst>
          </p:cNvPr>
          <p:cNvCxnSpPr/>
          <p:nvPr/>
        </p:nvCxnSpPr>
        <p:spPr>
          <a:xfrm>
            <a:off x="8808336" y="5173682"/>
            <a:ext cx="10160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F6E976-4C65-F14A-B0CF-F04E5DA92E1E}"/>
              </a:ext>
            </a:extLst>
          </p:cNvPr>
          <p:cNvCxnSpPr/>
          <p:nvPr/>
        </p:nvCxnSpPr>
        <p:spPr>
          <a:xfrm>
            <a:off x="10020404" y="5166438"/>
            <a:ext cx="227217" cy="724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959758-4F52-594C-92A7-C91E4DF9390F}"/>
              </a:ext>
            </a:extLst>
          </p:cNvPr>
          <p:cNvCxnSpPr/>
          <p:nvPr/>
        </p:nvCxnSpPr>
        <p:spPr>
          <a:xfrm>
            <a:off x="8808336" y="5347547"/>
            <a:ext cx="140902" cy="2173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2EA4E6-C78F-A642-9A4F-6CBA01584BCB}"/>
              </a:ext>
            </a:extLst>
          </p:cNvPr>
          <p:cNvCxnSpPr/>
          <p:nvPr/>
        </p:nvCxnSpPr>
        <p:spPr>
          <a:xfrm>
            <a:off x="8949238" y="5347547"/>
            <a:ext cx="0" cy="20284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F0C2C2-62C7-404F-9F68-BF55E2AC61C5}"/>
              </a:ext>
            </a:extLst>
          </p:cNvPr>
          <p:cNvSpPr txBox="1"/>
          <p:nvPr/>
        </p:nvSpPr>
        <p:spPr>
          <a:xfrm>
            <a:off x="9170789" y="4802541"/>
            <a:ext cx="1694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Current Weight Base ~40%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017A0BF5-4DAA-3244-9CBD-717CB9839FD2}"/>
              </a:ext>
            </a:extLst>
          </p:cNvPr>
          <p:cNvSpPr/>
          <p:nvPr/>
        </p:nvSpPr>
        <p:spPr>
          <a:xfrm>
            <a:off x="8659402" y="5173683"/>
            <a:ext cx="503123" cy="49261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FF00"/>
                </a:solidFill>
              </a:rPr>
              <a:t>ARO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0986DCAB-F654-2A45-9AE9-0491D3DC9376}"/>
              </a:ext>
            </a:extLst>
          </p:cNvPr>
          <p:cNvSpPr/>
          <p:nvPr/>
        </p:nvSpPr>
        <p:spPr>
          <a:xfrm>
            <a:off x="10574517" y="5173683"/>
            <a:ext cx="491123" cy="49261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FF00"/>
                </a:solidFill>
              </a:rPr>
              <a:t>COB - WOW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66505C0A-5A7D-634F-8F29-C83E30593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777773"/>
              </p:ext>
            </p:extLst>
          </p:nvPr>
        </p:nvGraphicFramePr>
        <p:xfrm>
          <a:off x="9657245" y="5006037"/>
          <a:ext cx="360892" cy="442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7" name="Picture 3">
            <a:extLst>
              <a:ext uri="{FF2B5EF4-FFF2-40B4-BE49-F238E27FC236}">
                <a16:creationId xmlns:a16="http://schemas.microsoft.com/office/drawing/2014/main" id="{A7F9939B-7937-9B43-B58B-A4E01E9A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905" y="5447240"/>
            <a:ext cx="345784" cy="40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220D71-D6AA-1B47-B176-662A45E4FB0D}"/>
              </a:ext>
            </a:extLst>
          </p:cNvPr>
          <p:cNvCxnSpPr/>
          <p:nvPr/>
        </p:nvCxnSpPr>
        <p:spPr>
          <a:xfrm>
            <a:off x="9276134" y="5084658"/>
            <a:ext cx="0" cy="262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F671F2-7C26-A34A-BA74-FD308343C913}"/>
              </a:ext>
            </a:extLst>
          </p:cNvPr>
          <p:cNvCxnSpPr/>
          <p:nvPr/>
        </p:nvCxnSpPr>
        <p:spPr>
          <a:xfrm>
            <a:off x="9276134" y="5086750"/>
            <a:ext cx="4544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796FE6-307D-4945-87A1-34B096F7FC4D}"/>
              </a:ext>
            </a:extLst>
          </p:cNvPr>
          <p:cNvCxnSpPr/>
          <p:nvPr/>
        </p:nvCxnSpPr>
        <p:spPr>
          <a:xfrm>
            <a:off x="9135232" y="5347547"/>
            <a:ext cx="101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B7FFBD-DE34-2B45-B7BA-5FAD26066446}"/>
              </a:ext>
            </a:extLst>
          </p:cNvPr>
          <p:cNvCxnSpPr/>
          <p:nvPr/>
        </p:nvCxnSpPr>
        <p:spPr>
          <a:xfrm flipH="1">
            <a:off x="10340200" y="5084658"/>
            <a:ext cx="7100" cy="262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77D528-AF98-B54B-8A8D-F7949CF946AF}"/>
              </a:ext>
            </a:extLst>
          </p:cNvPr>
          <p:cNvCxnSpPr/>
          <p:nvPr/>
        </p:nvCxnSpPr>
        <p:spPr>
          <a:xfrm>
            <a:off x="9860406" y="5084658"/>
            <a:ext cx="486894" cy="2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C78D8B0-8ED8-2A44-A4E1-6D7C02F73D61}"/>
              </a:ext>
            </a:extLst>
          </p:cNvPr>
          <p:cNvCxnSpPr/>
          <p:nvPr/>
        </p:nvCxnSpPr>
        <p:spPr>
          <a:xfrm>
            <a:off x="9135232" y="5521412"/>
            <a:ext cx="140902" cy="21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F0B1E5-B4BE-DE48-A550-A5AF881D0CBC}"/>
              </a:ext>
            </a:extLst>
          </p:cNvPr>
          <p:cNvCxnSpPr/>
          <p:nvPr/>
        </p:nvCxnSpPr>
        <p:spPr>
          <a:xfrm>
            <a:off x="10347300" y="5543145"/>
            <a:ext cx="227217" cy="72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00CD9E-4247-DF4D-A20E-F228D97AE32B}"/>
              </a:ext>
            </a:extLst>
          </p:cNvPr>
          <p:cNvCxnSpPr/>
          <p:nvPr/>
        </p:nvCxnSpPr>
        <p:spPr>
          <a:xfrm>
            <a:off x="9276134" y="5521412"/>
            <a:ext cx="0" cy="202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15EDD8-EDF0-C640-834F-F0809A988E31}"/>
              </a:ext>
            </a:extLst>
          </p:cNvPr>
          <p:cNvCxnSpPr/>
          <p:nvPr/>
        </p:nvCxnSpPr>
        <p:spPr>
          <a:xfrm flipH="1">
            <a:off x="10340200" y="5546767"/>
            <a:ext cx="4850" cy="179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82F1456-9CC3-A745-AF15-4DFBC8CAF728}"/>
              </a:ext>
            </a:extLst>
          </p:cNvPr>
          <p:cNvSpPr txBox="1"/>
          <p:nvPr/>
        </p:nvSpPr>
        <p:spPr>
          <a:xfrm>
            <a:off x="9097975" y="5878838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Future Machine Learning ~90%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275558-8FDF-DE4F-9619-D98323F00F7B}"/>
              </a:ext>
            </a:extLst>
          </p:cNvPr>
          <p:cNvCxnSpPr/>
          <p:nvPr/>
        </p:nvCxnSpPr>
        <p:spPr>
          <a:xfrm flipV="1">
            <a:off x="9287632" y="5715670"/>
            <a:ext cx="381000" cy="10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0DCC38-0B7F-F24A-BCC1-3D8999C377CF}"/>
              </a:ext>
            </a:extLst>
          </p:cNvPr>
          <p:cNvCxnSpPr/>
          <p:nvPr/>
        </p:nvCxnSpPr>
        <p:spPr>
          <a:xfrm>
            <a:off x="10021052" y="5715669"/>
            <a:ext cx="3333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6E588A-F758-8E44-BFA6-377DE8998AB5}"/>
              </a:ext>
            </a:extLst>
          </p:cNvPr>
          <p:cNvCxnSpPr/>
          <p:nvPr/>
        </p:nvCxnSpPr>
        <p:spPr>
          <a:xfrm>
            <a:off x="10347300" y="5340303"/>
            <a:ext cx="227217" cy="7244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9A41882-F285-604D-BE48-E2861863BB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4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757614-B3A2-443F-B95F-4C33D2A4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201168"/>
            <a:ext cx="11315700" cy="635146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AI/ML Solutions from Optum (Use Case 2)</a:t>
            </a: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t>Confidential property of Optum. Do not distribute or reproduce without express permission from Optum.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1DB3E-0FD5-4CE1-847E-F1B270D76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" y="1149268"/>
            <a:ext cx="11135755" cy="5024761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 b="1" i="1" u="sng">
                <a:solidFill>
                  <a:srgbClr val="002060"/>
                </a:solidFill>
                <a:cs typeface="Arial"/>
              </a:rPr>
              <a:t>Provider call prediction</a:t>
            </a:r>
            <a:r>
              <a:rPr lang="en-US" sz="1200" b="1" i="1">
                <a:solidFill>
                  <a:srgbClr val="002060"/>
                </a:solidFill>
                <a:cs typeface="Arial"/>
              </a:rPr>
              <a:t> :</a:t>
            </a:r>
            <a:endParaRPr lang="en-US" sz="1200" i="1">
              <a:solidFill>
                <a:srgbClr val="002060"/>
              </a:solidFill>
              <a:cs typeface="Calibri"/>
            </a:endParaRP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 b="1">
                <a:solidFill>
                  <a:srgbClr val="E87722"/>
                </a:solidFill>
                <a:ea typeface="+mn-lt"/>
                <a:cs typeface="+mn-lt"/>
              </a:rPr>
              <a:t>Problem Statement</a:t>
            </a:r>
          </a:p>
          <a:p>
            <a:pPr marL="285750" indent="-285750">
              <a:buFontTx/>
              <a:buChar char="-"/>
            </a:pPr>
            <a:r>
              <a:rPr lang="en-US" sz="1200"/>
              <a:t>In a year there are ~35M calls handled from providers</a:t>
            </a:r>
            <a:endParaRPr lang="en-US" sz="120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sz="1200"/>
              <a:t>There are 100+ operations applications to handle providers</a:t>
            </a:r>
            <a:endParaRPr lang="en-US" sz="120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sz="1200"/>
              <a:t>6000+ call advocates</a:t>
            </a:r>
            <a:endParaRPr lang="en-US" sz="1200">
              <a:cs typeface="Arial"/>
            </a:endParaRPr>
          </a:p>
          <a:p>
            <a:pPr>
              <a:buNone/>
            </a:pPr>
            <a:r>
              <a:rPr lang="en-US" sz="1200"/>
              <a:t>The impact of above are:</a:t>
            </a:r>
            <a:endParaRPr lang="en-US" sz="120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sz="1200"/>
              <a:t>The projected cost for handling provider calls is ~$35M+</a:t>
            </a:r>
            <a:endParaRPr lang="en-US" sz="1200"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sz="1200"/>
              <a:t>This will impact NPS as providers have to call UHC for more info or appeals</a:t>
            </a:r>
            <a:endParaRPr lang="en-US" sz="1200">
              <a:cs typeface="Arial"/>
            </a:endParaRP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 b="1">
                <a:solidFill>
                  <a:srgbClr val="E87722"/>
                </a:solidFill>
                <a:cs typeface="Arial"/>
              </a:rPr>
              <a:t>Solution : </a:t>
            </a:r>
            <a:r>
              <a:rPr lang="en-US" sz="1200" b="1"/>
              <a:t>Adopted Machine Learning approach to :</a:t>
            </a:r>
            <a:endParaRPr lang="en-US" sz="1200" b="1">
              <a:cs typeface="Arial"/>
            </a:endParaRPr>
          </a:p>
          <a:p>
            <a:pPr marL="1199515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Predict the probability of a call for a claim and proactive action accordingly, like provider education, notify provider with all details of the eligibility and payment criteria based on EOB </a:t>
            </a:r>
            <a:endParaRPr lang="en-US" sz="1200">
              <a:solidFill>
                <a:schemeClr val="tx2"/>
              </a:solidFill>
              <a:cs typeface="Arial"/>
            </a:endParaRPr>
          </a:p>
          <a:p>
            <a:pPr marL="1199515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Predict the probability of Long Call and take appropriate action to prevent or shorten the call. Identify specific providers where the scenario observed or specific cases</a:t>
            </a:r>
            <a:endParaRPr lang="en-US" sz="1200" b="1">
              <a:solidFill>
                <a:schemeClr val="tx2"/>
              </a:solidFill>
              <a:cs typeface="Arial" panose="020B0604020202020204"/>
            </a:endParaRP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 b="1">
                <a:solidFill>
                  <a:srgbClr val="E87722"/>
                </a:solidFill>
                <a:cs typeface="Arial"/>
              </a:rPr>
              <a:t>Improvement (Savings): </a:t>
            </a:r>
            <a:r>
              <a:rPr lang="en-US" sz="1200">
                <a:ea typeface="+mn-lt"/>
                <a:cs typeface="+mn-lt"/>
              </a:rPr>
              <a:t>~$35M+ </a:t>
            </a:r>
          </a:p>
          <a:p>
            <a:pPr>
              <a:lnSpc>
                <a:spcPct val="120000"/>
              </a:lnSpc>
              <a:buClr>
                <a:srgbClr val="E87722"/>
              </a:buClr>
            </a:pPr>
            <a:r>
              <a:rPr lang="en-US" sz="1200" b="1">
                <a:solidFill>
                  <a:srgbClr val="E87722"/>
                </a:solidFill>
                <a:cs typeface="Arial"/>
              </a:rPr>
              <a:t>Challenges : </a:t>
            </a:r>
            <a:r>
              <a:rPr lang="en-US" sz="1200">
                <a:cs typeface="Arial"/>
              </a:rPr>
              <a:t>Claim and Providers data merging and transformation for EDA and Model Training, Hard to improve the accuracy beyond 82% since data was highly imbalanced.</a:t>
            </a:r>
          </a:p>
          <a:p>
            <a:pPr>
              <a:lnSpc>
                <a:spcPct val="120000"/>
              </a:lnSpc>
              <a:buClr>
                <a:srgbClr val="E87722"/>
              </a:buClr>
            </a:pPr>
            <a:endParaRPr lang="en-US" sz="1200">
              <a:solidFill>
                <a:schemeClr val="tx1"/>
              </a:solidFill>
              <a:cs typeface="Arial" charset="0"/>
            </a:endParaRPr>
          </a:p>
          <a:p>
            <a:pPr>
              <a:lnSpc>
                <a:spcPct val="120000"/>
              </a:lnSpc>
              <a:buClr>
                <a:srgbClr val="E87722"/>
              </a:buClr>
            </a:pPr>
            <a:endParaRPr lang="en-US" sz="1400">
              <a:solidFill>
                <a:schemeClr val="tx1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 b="1">
              <a:solidFill>
                <a:srgbClr val="E87722"/>
              </a:solidFill>
              <a:cs typeface="Arial" charset="0"/>
            </a:endParaRPr>
          </a:p>
          <a:p>
            <a:endParaRPr lang="en-US" sz="1100">
              <a:cs typeface="Arial" panose="020B0604020202020204"/>
            </a:endParaRPr>
          </a:p>
          <a:p>
            <a:pPr>
              <a:buNone/>
            </a:pPr>
            <a:endParaRPr lang="en-US" sz="1100">
              <a:cs typeface="Arial" panose="020B060402020202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9C444-51BE-413C-8C07-1775731D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pPr/>
              <a:t>14</a:t>
            </a:fld>
            <a:endParaRPr lang="en-US">
              <a:solidFill>
                <a:srgbClr val="55565A">
                  <a:tint val="75000"/>
                </a:srgbClr>
              </a:solidFill>
              <a:latin typeface="Arial" panose="020B060402020202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68AD45-B081-0041-A8F2-749A9D8E2ED7}"/>
              </a:ext>
            </a:extLst>
          </p:cNvPr>
          <p:cNvCxnSpPr/>
          <p:nvPr/>
        </p:nvCxnSpPr>
        <p:spPr>
          <a:xfrm>
            <a:off x="8766773" y="4934691"/>
            <a:ext cx="10160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F6E976-4C65-F14A-B0CF-F04E5DA92E1E}"/>
              </a:ext>
            </a:extLst>
          </p:cNvPr>
          <p:cNvCxnSpPr/>
          <p:nvPr/>
        </p:nvCxnSpPr>
        <p:spPr>
          <a:xfrm>
            <a:off x="9978841" y="4927447"/>
            <a:ext cx="227217" cy="724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959758-4F52-594C-92A7-C91E4DF9390F}"/>
              </a:ext>
            </a:extLst>
          </p:cNvPr>
          <p:cNvCxnSpPr/>
          <p:nvPr/>
        </p:nvCxnSpPr>
        <p:spPr>
          <a:xfrm>
            <a:off x="8766773" y="5108556"/>
            <a:ext cx="140902" cy="2173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2EA4E6-C78F-A642-9A4F-6CBA01584BCB}"/>
              </a:ext>
            </a:extLst>
          </p:cNvPr>
          <p:cNvCxnSpPr/>
          <p:nvPr/>
        </p:nvCxnSpPr>
        <p:spPr>
          <a:xfrm>
            <a:off x="8907675" y="5108556"/>
            <a:ext cx="0" cy="20284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6D7D98E-CAAA-F942-B3D7-67C294AC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9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689F-9AE9-4D99-9563-C70D7011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  <a:ea typeface="+mj-lt"/>
                <a:cs typeface="+mj-lt"/>
              </a:rPr>
              <a:t>AI/ML PaaS (Platform-as-a-Service)</a:t>
            </a:r>
            <a:endParaRPr lang="en-GB" b="1">
              <a:solidFill>
                <a:srgbClr val="002060"/>
              </a:solidFill>
              <a:ea typeface="+mj-lt"/>
              <a:cs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03EB1-6472-41F8-B898-73E8628C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96B37-0AC4-4C4A-B341-5B738412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DB559-97AB-4DE9-884B-8906737E0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D6AC6C-DC7B-457C-B2DB-AF7B615CF7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D1473-4D6D-41E9-A38E-384DF20291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60F5B0-0E2C-44DD-B7A5-6046AE807A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BF192C-384E-403D-8DD5-289098CF67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92580C-E106-4151-91C5-2638334B7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5300" y="3228703"/>
            <a:ext cx="2194560" cy="2935791"/>
          </a:xfrm>
        </p:spPr>
        <p:txBody>
          <a:bodyPr/>
          <a:lstStyle/>
          <a:p>
            <a:pPr algn="ctr"/>
            <a:r>
              <a:rPr lang="en-US" sz="1400" b="1">
                <a:solidFill>
                  <a:schemeClr val="accent1"/>
                </a:solidFill>
                <a:ea typeface="+mn-lt"/>
                <a:cs typeface="+mn-lt"/>
              </a:rPr>
              <a:t>Microsoft Azure (Preferred)</a:t>
            </a:r>
            <a:endParaRPr lang="en-GB" sz="1400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en-IN" sz="1200">
              <a:ea typeface="+mn-lt"/>
              <a:cs typeface="+mn-lt"/>
            </a:endParaRPr>
          </a:p>
          <a:p>
            <a:endParaRPr lang="en-GB" sz="1200">
              <a:cs typeface="Arial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3D230C-867F-4E25-BEE6-86726B863B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75404" y="3228703"/>
            <a:ext cx="2198914" cy="2935791"/>
          </a:xfrm>
        </p:spPr>
        <p:txBody>
          <a:bodyPr/>
          <a:lstStyle/>
          <a:p>
            <a:pPr algn="ctr"/>
            <a:r>
              <a:rPr lang="en-IN" sz="1400" b="1">
                <a:solidFill>
                  <a:schemeClr val="accent1"/>
                </a:solidFill>
                <a:cs typeface="Arial"/>
              </a:rPr>
              <a:t>Google AI Platform</a:t>
            </a:r>
          </a:p>
          <a:p>
            <a:pPr algn="ctr"/>
            <a:endParaRPr lang="en-IN" sz="1200">
              <a:cs typeface="Arial"/>
            </a:endParaRPr>
          </a:p>
          <a:p>
            <a:endParaRPr lang="en-GB" sz="1200">
              <a:cs typeface="Arial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BA2EF4-47EE-47D3-9AB3-7E40E9DF17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68570" y="3228703"/>
            <a:ext cx="2190206" cy="2935791"/>
          </a:xfrm>
        </p:spPr>
        <p:txBody>
          <a:bodyPr/>
          <a:lstStyle/>
          <a:p>
            <a:pPr algn="ctr"/>
            <a:r>
              <a:rPr lang="en-IN" sz="1400" b="1">
                <a:solidFill>
                  <a:schemeClr val="accent1"/>
                </a:solidFill>
                <a:ea typeface="+mn-lt"/>
                <a:cs typeface="+mn-lt"/>
              </a:rPr>
              <a:t>Amazon AWS (Preferred)</a:t>
            </a:r>
            <a:endParaRPr lang="en-IN" sz="1400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en-IN" sz="1200">
              <a:ea typeface="+mn-lt"/>
              <a:cs typeface="+mn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65C95-FDC9-42BB-9047-555B685D44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48675" y="3233057"/>
            <a:ext cx="2212601" cy="2931015"/>
          </a:xfrm>
        </p:spPr>
        <p:txBody>
          <a:bodyPr/>
          <a:lstStyle/>
          <a:p>
            <a:pPr algn="ctr"/>
            <a:r>
              <a:rPr lang="en-IN" sz="1400" b="1">
                <a:solidFill>
                  <a:schemeClr val="accent1"/>
                </a:solidFill>
                <a:ea typeface="+mn-lt"/>
                <a:cs typeface="+mn-lt"/>
              </a:rPr>
              <a:t>IBM Watson</a:t>
            </a:r>
            <a:endParaRPr lang="en-US" sz="1400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en-IN" sz="1200">
              <a:solidFill>
                <a:srgbClr val="55565A"/>
              </a:solidFill>
              <a:ea typeface="+mn-lt"/>
              <a:cs typeface="+mn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039FFAF-F10B-41D2-811D-4D5A772EC8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28778" y="3233058"/>
            <a:ext cx="2203269" cy="2931014"/>
          </a:xfrm>
        </p:spPr>
        <p:txBody>
          <a:bodyPr/>
          <a:lstStyle/>
          <a:p>
            <a:pPr algn="ctr"/>
            <a:r>
              <a:rPr lang="en-US" sz="1400" b="1">
                <a:solidFill>
                  <a:schemeClr val="accent1"/>
                </a:solidFill>
                <a:cs typeface="Arial"/>
              </a:rPr>
              <a:t>RedHat OpenShift</a:t>
            </a:r>
            <a:endParaRPr lang="en-US" sz="1400">
              <a:solidFill>
                <a:schemeClr val="accent1"/>
              </a:solidFill>
              <a:cs typeface="Arial"/>
            </a:endParaRPr>
          </a:p>
          <a:p>
            <a:pPr algn="ctr"/>
            <a:endParaRPr lang="en-US" sz="1200">
              <a:solidFill>
                <a:srgbClr val="55565A"/>
              </a:solidFill>
              <a:cs typeface="Arial"/>
            </a:endParaRPr>
          </a:p>
        </p:txBody>
      </p:sp>
      <p:pic>
        <p:nvPicPr>
          <p:cNvPr id="16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700E53-CDFF-4DAB-9BBF-86085E900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7" y="1828238"/>
            <a:ext cx="2238102" cy="1403204"/>
          </a:xfrm>
          <a:prstGeom prst="rect">
            <a:avLst/>
          </a:prstGeom>
          <a:ln>
            <a:noFill/>
          </a:ln>
        </p:spPr>
      </p:pic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498D25F1-681A-42CB-AE85-E20DA3BEB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035" y="1829337"/>
            <a:ext cx="2198915" cy="1401005"/>
          </a:xfrm>
          <a:prstGeom prst="rect">
            <a:avLst/>
          </a:prstGeom>
          <a:ln>
            <a:noFill/>
          </a:ln>
        </p:spPr>
      </p:pic>
      <p:pic>
        <p:nvPicPr>
          <p:cNvPr id="15" name="Picture 18" descr="Icon&#10;&#10;Description automatically generated">
            <a:extLst>
              <a:ext uri="{FF2B5EF4-FFF2-40B4-BE49-F238E27FC236}">
                <a16:creationId xmlns:a16="http://schemas.microsoft.com/office/drawing/2014/main" id="{3BD078F1-A48A-409C-B6EC-6B9EB466D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359" y="1825535"/>
            <a:ext cx="2201910" cy="1408612"/>
          </a:xfrm>
          <a:prstGeom prst="rect">
            <a:avLst/>
          </a:prstGeom>
        </p:spPr>
      </p:pic>
      <p:pic>
        <p:nvPicPr>
          <p:cNvPr id="20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B777622A-52E5-4602-899F-1054C6E09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487" y="1826623"/>
            <a:ext cx="2198914" cy="1406435"/>
          </a:xfrm>
          <a:prstGeom prst="rect">
            <a:avLst/>
          </a:prstGeom>
        </p:spPr>
      </p:pic>
      <p:pic>
        <p:nvPicPr>
          <p:cNvPr id="21" name="Picture 21" descr="Logo&#10;&#10;Description automatically generated">
            <a:extLst>
              <a:ext uri="{FF2B5EF4-FFF2-40B4-BE49-F238E27FC236}">
                <a16:creationId xmlns:a16="http://schemas.microsoft.com/office/drawing/2014/main" id="{A7B7FE02-431D-4504-AB6C-5A21C175F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972" y="1824989"/>
            <a:ext cx="2211978" cy="14140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1DCCCD-0107-5042-9EBA-E1456C28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95D91D-DB78-4438-9492-82E361F49375}"/>
              </a:ext>
            </a:extLst>
          </p:cNvPr>
          <p:cNvSpPr txBox="1"/>
          <p:nvPr/>
        </p:nvSpPr>
        <p:spPr>
          <a:xfrm>
            <a:off x="698728" y="3985622"/>
            <a:ext cx="17877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>
                <a:cs typeface="Arial"/>
              </a:rPr>
              <a:t>Can be used for solving tasks related to ML, computer vision, and language processing.</a:t>
            </a:r>
            <a:endParaRPr lang="en-GB" sz="1400">
              <a:cs typeface="Arial"/>
            </a:endParaRPr>
          </a:p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EF29F8-456F-4D32-9EB7-D0B8B33C9C47}"/>
              </a:ext>
            </a:extLst>
          </p:cNvPr>
          <p:cNvSpPr txBox="1"/>
          <p:nvPr/>
        </p:nvSpPr>
        <p:spPr>
          <a:xfrm>
            <a:off x="2981009" y="3627556"/>
            <a:ext cx="17877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>
                <a:cs typeface="Arial"/>
              </a:rPr>
              <a:t>A code-based data science development environment whose focus is on machine learning. AI Platform allows teams to collaborate on ML projects from the dashboard within the cloud console.</a:t>
            </a:r>
            <a:endParaRPr lang="en-GB" sz="1400">
              <a:ea typeface="+mn-lt"/>
              <a:cs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7BF44D-5DC4-4ECF-8A94-E7D988005CC0}"/>
              </a:ext>
            </a:extLst>
          </p:cNvPr>
          <p:cNvSpPr txBox="1"/>
          <p:nvPr/>
        </p:nvSpPr>
        <p:spPr>
          <a:xfrm>
            <a:off x="5243725" y="3843001"/>
            <a:ext cx="1839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>
                <a:ea typeface="+mn-lt"/>
                <a:cs typeface="+mn-lt"/>
              </a:rPr>
              <a:t>It offers a rich set of AI services spread across nine categories, from text comprehension to speech recognition to personalized recommendations for end users. </a:t>
            </a:r>
            <a:endParaRPr lang="en-IN" sz="1400"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4309B0-0B3E-4D8E-A6F3-7C71D3B45DE3}"/>
              </a:ext>
            </a:extLst>
          </p:cNvPr>
          <p:cNvSpPr txBox="1"/>
          <p:nvPr/>
        </p:nvSpPr>
        <p:spPr>
          <a:xfrm>
            <a:off x="7571257" y="3735277"/>
            <a:ext cx="1839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>
                <a:solidFill>
                  <a:srgbClr val="55565A"/>
                </a:solidFill>
                <a:ea typeface="+mn-lt"/>
                <a:cs typeface="+mn-lt"/>
              </a:rPr>
              <a:t>Offers</a:t>
            </a:r>
            <a:r>
              <a:rPr lang="en-IN" sz="1400">
                <a:ea typeface="+mn-lt"/>
                <a:cs typeface="+mn-lt"/>
              </a:rPr>
              <a:t> a large selection of tools and services. It also provides a set of ready-to-use APIs and allows you to generate your own APIs for integrating AI functionalities into your applications.</a:t>
            </a:r>
            <a:endParaRPr lang="en-US" sz="1400">
              <a:cs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B81E9E-4301-4B19-9EF4-EC996D7538C7}"/>
              </a:ext>
            </a:extLst>
          </p:cNvPr>
          <p:cNvSpPr txBox="1"/>
          <p:nvPr/>
        </p:nvSpPr>
        <p:spPr>
          <a:xfrm>
            <a:off x="9810464" y="3682902"/>
            <a:ext cx="1839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55565A"/>
                </a:solidFill>
                <a:cs typeface="Arial"/>
              </a:rPr>
              <a:t>It</a:t>
            </a:r>
            <a:r>
              <a:rPr lang="en-US" sz="1400">
                <a:ea typeface="+mn-lt"/>
                <a:cs typeface="+mn-lt"/>
              </a:rPr>
              <a:t> is helping organizations across various industries to accelerate business and mission critical initiatives by developing intelligent applications in the hybrid cloud.</a:t>
            </a:r>
            <a:endParaRPr lang="en-US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3055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06977" y="446351"/>
            <a:ext cx="7271065" cy="675081"/>
          </a:xfrm>
          <a:prstGeom prst="rect">
            <a:avLst/>
          </a:prstGeom>
        </p:spPr>
        <p:txBody>
          <a:bodyPr lIns="75259" tIns="37629" rIns="75259" bIns="37629" anchor="b" anchorCtr="0"/>
          <a:lstStyle>
            <a:lvl1pPr algn="l" defTabSz="5756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spc="-63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055"/>
            <a:r>
              <a:rPr lang="en-US" sz="2400">
                <a:solidFill>
                  <a:srgbClr val="002060"/>
                </a:solidFill>
              </a:rPr>
              <a:t>Resources</a:t>
            </a:r>
            <a:endParaRPr sz="240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F1198-AC6F-40E5-BDAB-782E54F861C1}"/>
              </a:ext>
            </a:extLst>
          </p:cNvPr>
          <p:cNvSpPr txBox="1"/>
          <p:nvPr/>
        </p:nvSpPr>
        <p:spPr>
          <a:xfrm>
            <a:off x="666750" y="1276350"/>
            <a:ext cx="1078230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Training :</a:t>
            </a:r>
          </a:p>
          <a:p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https://www.coursera.org/learn/machine-learning-with-python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/>
              <a:t>Tutorials: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https://www.tutorialspoint.com/machine_learning_with_python/machine_learning_with_python_regression_algorithms_linear_regression.htm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https://towardsdatascience.com/machine-learning-for-beginners-d247a9420dab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D3AF-AA16-4E41-AF52-F195A690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84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06978" y="425569"/>
            <a:ext cx="7271065" cy="675081"/>
          </a:xfrm>
          <a:prstGeom prst="rect">
            <a:avLst/>
          </a:prstGeom>
        </p:spPr>
        <p:txBody>
          <a:bodyPr lIns="75259" tIns="37629" rIns="75259" bIns="37629" anchor="b" anchorCtr="0"/>
          <a:lstStyle>
            <a:lvl1pPr algn="l" defTabSz="5756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spc="-63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055"/>
            <a:r>
              <a:rPr lang="en-US" sz="2400">
                <a:solidFill>
                  <a:srgbClr val="002060"/>
                </a:solidFill>
              </a:rPr>
              <a:t>Basic Code Templates</a:t>
            </a:r>
            <a:endParaRPr sz="240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F1198-AC6F-40E5-BDAB-782E54F861C1}"/>
              </a:ext>
            </a:extLst>
          </p:cNvPr>
          <p:cNvSpPr txBox="1"/>
          <p:nvPr/>
        </p:nvSpPr>
        <p:spPr>
          <a:xfrm>
            <a:off x="666750" y="1276350"/>
            <a:ext cx="1078230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/>
              <a:t>Framework to  understand and run end to end ML Steps: </a:t>
            </a:r>
            <a:endParaRPr lang="en-US" sz="1400">
              <a:cs typeface="Arial"/>
            </a:endParaRPr>
          </a:p>
          <a:p>
            <a:r>
              <a:rPr lang="en-US" sz="1400">
                <a:hlinkClick r:id="rId3"/>
              </a:rPr>
              <a:t>https://github.optum.com/paymentintegrity/ML-BOOT.git</a:t>
            </a:r>
            <a:endParaRPr lang="en-US" sz="1400">
              <a:cs typeface="Arial"/>
            </a:endParaRPr>
          </a:p>
          <a:p>
            <a:endParaRPr lang="en-US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Raw Data Collection</a:t>
            </a:r>
            <a:endParaRPr lang="en-US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EDA</a:t>
            </a:r>
            <a:endParaRPr lang="en-US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Feature Engineering</a:t>
            </a:r>
            <a:endParaRPr lang="en-US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Model Building and Evaluation</a:t>
            </a:r>
            <a:endParaRPr lang="en-US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Model Deployment</a:t>
            </a:r>
            <a:endParaRPr lang="en-US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Model Monitoring</a:t>
            </a:r>
            <a:endParaRPr lang="en-US" sz="140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E1BF0-1DDA-DD48-88DF-D48C1D0D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27760" y="458454"/>
            <a:ext cx="7890841" cy="675081"/>
          </a:xfrm>
          <a:prstGeom prst="rect">
            <a:avLst/>
          </a:prstGeom>
        </p:spPr>
        <p:txBody>
          <a:bodyPr lIns="75259" tIns="37629" rIns="75259" bIns="37629" anchor="b" anchorCtr="0"/>
          <a:lstStyle>
            <a:lvl1pPr algn="l" defTabSz="5756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spc="-63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055"/>
            <a:r>
              <a:rPr lang="en-US" sz="2400">
                <a:solidFill>
                  <a:srgbClr val="002060"/>
                </a:solidFill>
              </a:rPr>
              <a:t>AI/ML Use Cases, Starter Kit and Deployment Strategy</a:t>
            </a:r>
            <a:endParaRPr sz="240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F1198-AC6F-40E5-BDAB-782E54F861C1}"/>
              </a:ext>
            </a:extLst>
          </p:cNvPr>
          <p:cNvSpPr txBox="1"/>
          <p:nvPr/>
        </p:nvSpPr>
        <p:spPr>
          <a:xfrm>
            <a:off x="666750" y="1200150"/>
            <a:ext cx="1078230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Sample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Finding Donors</a:t>
            </a:r>
            <a:endParaRPr lang="en-US" u="sng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Optum Use Case and implementation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COB Primacy Determination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63666A"/>
                </a:solidFill>
                <a:hlinkClick r:id="rId3"/>
              </a:rPr>
              <a:t>Provider Call Prediction</a:t>
            </a:r>
            <a:endParaRPr lang="en-US">
              <a:solidFill>
                <a:srgbClr val="63666A"/>
              </a:solidFill>
              <a:cs typeface="Arial"/>
              <a:hlinkClick r:id="rId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63666A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Deployment Strategy</a:t>
            </a:r>
            <a:endParaRPr lang="en-US">
              <a:solidFill>
                <a:schemeClr val="accent1"/>
              </a:solidFill>
              <a:cs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>
              <a:solidFill>
                <a:srgbClr val="63666A"/>
              </a:solidFill>
              <a:cs typeface="Arial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63666A"/>
              </a:solidFill>
            </a:endParaRPr>
          </a:p>
          <a:p>
            <a:r>
              <a:rPr lang="en-US">
                <a:solidFill>
                  <a:srgbClr val="63666A"/>
                </a:solidFill>
              </a:rPr>
              <a:t>All the details are available at below link: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Arial"/>
                <a:hlinkClick r:id="rId5"/>
              </a:rPr>
              <a:t>https://github.optum.com/agupt38/reuse_aiml</a:t>
            </a:r>
            <a:endParaRPr lang="en-US">
              <a:cs typeface="Arial"/>
            </a:endParaRPr>
          </a:p>
          <a:p>
            <a:pPr lvl="1"/>
            <a:endParaRPr lang="en-US">
              <a:solidFill>
                <a:srgbClr val="55565A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C000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B5D4E-439D-1842-B10C-4431B8133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2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9889ED-6546-F14F-982A-1C4311D21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9854D-59DE-3047-88C3-4B4DDD93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21A8-C151-4BED-AB7A-3F83A48045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956A6812-9E9E-DE41-97E0-77989E07C722}"/>
              </a:ext>
            </a:extLst>
          </p:cNvPr>
          <p:cNvSpPr txBox="1">
            <a:spLocks/>
          </p:cNvSpPr>
          <p:nvPr/>
        </p:nvSpPr>
        <p:spPr>
          <a:xfrm>
            <a:off x="531283" y="3481010"/>
            <a:ext cx="7178221" cy="48288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555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cs typeface="Arial"/>
              </a:rPr>
              <a:t>Alok &amp; Mansi</a:t>
            </a: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A3004-8510-FF4D-AAD2-8E73EBB1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094" y="249562"/>
            <a:ext cx="2552700" cy="557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6AF8A-69F5-654A-B528-480C69C9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461989"/>
            <a:ext cx="2552700" cy="557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C9803-A516-9B48-82A9-0E93FA0572E0}"/>
              </a:ext>
            </a:extLst>
          </p:cNvPr>
          <p:cNvSpPr txBox="1"/>
          <p:nvPr/>
        </p:nvSpPr>
        <p:spPr>
          <a:xfrm>
            <a:off x="531283" y="3111678"/>
            <a:ext cx="282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32443-228C-472B-BA20-F551A90D256B}"/>
              </a:ext>
            </a:extLst>
          </p:cNvPr>
          <p:cNvSpPr txBox="1"/>
          <p:nvPr/>
        </p:nvSpPr>
        <p:spPr>
          <a:xfrm>
            <a:off x="531283" y="4010063"/>
            <a:ext cx="6229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Please join our Microsoft Teams channel , </a:t>
            </a:r>
            <a:r>
              <a:rPr lang="en-US" b="1"/>
              <a:t>IndiaAI Guild</a:t>
            </a:r>
            <a:r>
              <a:rPr lang="en-US"/>
              <a:t>, pinned on the chat for more training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95663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Agenda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373667"/>
              </p:ext>
            </p:extLst>
          </p:nvPr>
        </p:nvGraphicFramePr>
        <p:xfrm>
          <a:off x="1697711" y="1597107"/>
          <a:ext cx="9429201" cy="4361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t>Confidential property of Optum. Do not distribute or reproduce without express permission from Optum.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344400" y="857251"/>
            <a:ext cx="1578428" cy="53013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>
                <a:solidFill>
                  <a:srgbClr val="FFFFFF"/>
                </a:solidFill>
                <a:latin typeface="Arial" panose="020B0604020202020204"/>
              </a:rPr>
              <a:t>This graphic uses SmartArt. </a:t>
            </a:r>
          </a:p>
          <a:p>
            <a:endParaRPr lang="en-US" sz="900">
              <a:solidFill>
                <a:srgbClr val="FFFFFF"/>
              </a:solidFill>
              <a:latin typeface="Arial" panose="020B0604020202020204"/>
            </a:endParaRPr>
          </a:p>
          <a:p>
            <a:pPr marL="171450" indent="-171450">
              <a:buFont typeface="+mj-lt"/>
              <a:buAutoNum type="arabicPeriod"/>
            </a:pPr>
            <a:r>
              <a:rPr lang="en-US" sz="900">
                <a:solidFill>
                  <a:srgbClr val="FFFFFF"/>
                </a:solidFill>
                <a:latin typeface="Arial" panose="020B0604020202020204"/>
              </a:rPr>
              <a:t>Click on SmartArt to edit text. You can add or delete “points”</a:t>
            </a:r>
          </a:p>
          <a:p>
            <a:pPr marL="171450" indent="-171450">
              <a:buFont typeface="+mj-lt"/>
              <a:buAutoNum type="arabicPeriod"/>
            </a:pPr>
            <a:r>
              <a:rPr lang="en-US" sz="900">
                <a:solidFill>
                  <a:srgbClr val="FFFFFF"/>
                </a:solidFill>
                <a:latin typeface="Arial" panose="020B0604020202020204"/>
              </a:rPr>
              <a:t>You may change formatting per individual object</a:t>
            </a:r>
          </a:p>
          <a:p>
            <a:pPr marL="171450" indent="-171450">
              <a:buFont typeface="+mj-lt"/>
              <a:buAutoNum type="arabicPeriod"/>
            </a:pPr>
            <a:r>
              <a:rPr lang="en-US" sz="900">
                <a:solidFill>
                  <a:srgbClr val="FFFFFF"/>
                </a:solidFill>
                <a:latin typeface="Arial" panose="020B0604020202020204"/>
              </a:rPr>
              <a:t>To add numbers to dots, ungroup the SmartArt</a:t>
            </a:r>
            <a:br>
              <a:rPr lang="en-US" sz="900">
                <a:solidFill>
                  <a:srgbClr val="FFFFFF"/>
                </a:solidFill>
                <a:latin typeface="Arial" panose="020B0604020202020204"/>
              </a:rPr>
            </a:br>
            <a:br>
              <a:rPr lang="en-US" sz="900">
                <a:solidFill>
                  <a:srgbClr val="FFFFFF"/>
                </a:solidFill>
                <a:latin typeface="Arial" panose="020B0604020202020204"/>
              </a:rPr>
            </a:br>
            <a:r>
              <a:rPr lang="en-US" sz="900">
                <a:solidFill>
                  <a:srgbClr val="FFFFFF"/>
                </a:solidFill>
                <a:latin typeface="Arial" panose="020B0604020202020204"/>
              </a:rPr>
              <a:t>NOTE: Step 3 breaks SmartArt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1CC20E-8155-4742-A4C9-EED7C0FD1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pPr/>
              <a:t>2</a:t>
            </a:fld>
            <a:endParaRPr lang="en-US">
              <a:solidFill>
                <a:srgbClr val="55565A">
                  <a:tint val="75000"/>
                </a:srgbClr>
              </a:solidFill>
              <a:latin typeface="Arial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10DED-CF01-1649-862A-29E696C3B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7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757614-B3A2-443F-B95F-4C33D2A4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Myths About AI/ML</a:t>
            </a:r>
            <a:endParaRPr lang="en-US" b="1">
              <a:solidFill>
                <a:srgbClr val="002060"/>
              </a:solidFill>
              <a:cs typeface="Arial"/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t>Confidential property of Optum. Do not distribute or reproduce without express permission from Optum.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9C444-51BE-413C-8C07-1775731D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pPr/>
              <a:t>3</a:t>
            </a:fld>
            <a:endParaRPr lang="en-US">
              <a:solidFill>
                <a:srgbClr val="55565A">
                  <a:tint val="75000"/>
                </a:srgbClr>
              </a:solidFill>
              <a:latin typeface="Arial" panose="020B0604020202020204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8B8CCB1-C12D-4545-8DF4-8BC771189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022641"/>
              </p:ext>
            </p:extLst>
          </p:nvPr>
        </p:nvGraphicFramePr>
        <p:xfrm>
          <a:off x="1345473" y="1445622"/>
          <a:ext cx="9284264" cy="4864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2132">
                  <a:extLst>
                    <a:ext uri="{9D8B030D-6E8A-4147-A177-3AD203B41FA5}">
                      <a16:colId xmlns:a16="http://schemas.microsoft.com/office/drawing/2014/main" val="274316491"/>
                    </a:ext>
                  </a:extLst>
                </a:gridCol>
                <a:gridCol w="4642132">
                  <a:extLst>
                    <a:ext uri="{9D8B030D-6E8A-4147-A177-3AD203B41FA5}">
                      <a16:colId xmlns:a16="http://schemas.microsoft.com/office/drawing/2014/main" val="559900128"/>
                    </a:ext>
                  </a:extLst>
                </a:gridCol>
              </a:tblGrid>
              <a:tr h="407508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Myth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Reality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898624"/>
                  </a:ext>
                </a:extLst>
              </a:tr>
              <a:tr h="4948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AI and ML are the same</a:t>
                      </a:r>
                      <a:endParaRPr lang="en-US" sz="160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Related but not the same. </a:t>
                      </a:r>
                      <a:r>
                        <a:rPr lang="en-US" sz="1600" b="0" i="0" u="none" strike="noStrike" kern="1200" noProof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ML</a:t>
                      </a:r>
                      <a:r>
                        <a:rPr lang="en-US" sz="1600" b="0" i="0" u="none" strike="noStrike" noProof="0">
                          <a:latin typeface="Arial"/>
                        </a:rPr>
                        <a:t> is a subset of AI</a:t>
                      </a:r>
                      <a:endParaRPr lang="en-US" sz="16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936471"/>
                  </a:ext>
                </a:extLst>
              </a:tr>
              <a:tr h="66947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kern="1200" noProof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ML Systems are completely self-sufficient</a:t>
                      </a:r>
                    </a:p>
                    <a:p>
                      <a:pPr lvl="0">
                        <a:buNone/>
                      </a:pPr>
                      <a:endParaRPr lang="en-US" sz="1600" b="0" i="0" u="none" strike="noStrike" kern="120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kern="1200" noProof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No. Every now and then every new learning needs to be validated</a:t>
                      </a:r>
                      <a:endParaRPr lang="en-US" sz="1600" b="0" i="0" u="none" strike="noStrike" kern="120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85662"/>
                  </a:ext>
                </a:extLst>
              </a:tr>
              <a:tr h="17658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Singularity, AI will take over and dominate humanity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0" i="0" u="none" strike="noStrike" noProof="0">
                          <a:latin typeface="Arial"/>
                        </a:rPr>
                        <a:t>It’s not a one shoe fits all - there is no machine learning algorithm that can solve every problem.</a:t>
                      </a:r>
                    </a:p>
                    <a:p>
                      <a:pPr lvl="0">
                        <a:buNone/>
                      </a:pPr>
                      <a:endParaRPr lang="en-IN" sz="1600" b="0" i="0" u="none" strike="noStrike" noProof="0"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IN" sz="1600" b="0" i="0" u="none" strike="noStrike" noProof="0">
                          <a:latin typeface="Arial"/>
                        </a:rPr>
                        <a:t>Each AI solution has a very particular and narrow use case and hence in many cases, combination of multiple algorithms can be used which is again use-case centric.</a:t>
                      </a:r>
                      <a:endParaRPr lang="en-US" sz="16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342237"/>
                  </a:ext>
                </a:extLst>
              </a:tr>
              <a:tr h="14942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In the future, robots will take over our jobs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0" i="0" u="none" strike="noStrike" noProof="0">
                          <a:latin typeface="Arial"/>
                        </a:rPr>
                        <a:t>No complete data set or digital representation of everything that a human can do and never will be (starting from emotions to economic and through to social value-based activities).</a:t>
                      </a:r>
                      <a:endParaRPr lang="en-US" sz="16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63067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6B1B3EB-933B-BE4C-AF01-F3D0D6AC4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AF88DFEB-E1D9-4F47-B044-90A45E28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4" y="1604424"/>
            <a:ext cx="4634221" cy="459409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757614-B3A2-443F-B95F-4C33D2A4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Understanding Jargons</a:t>
            </a: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t>Confidential property of Optum. Do not distribute or reproduce without express permission from Optum.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1DB3E-0FD5-4CE1-847E-F1B270D76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750277"/>
            <a:ext cx="6924729" cy="4075169"/>
          </a:xfrm>
        </p:spPr>
        <p:txBody>
          <a:bodyPr vert="horz" lIns="0" tIns="0" rIns="0" bIns="0" rtlCol="0" anchor="t">
            <a:noAutofit/>
          </a:bodyPr>
          <a:lstStyle/>
          <a:p>
            <a:endParaRPr lang="en-IN" sz="1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solidFill>
                  <a:srgbClr val="002060"/>
                </a:solidFill>
              </a:rPr>
              <a:t>Artificial Intelligence</a:t>
            </a:r>
            <a:r>
              <a:rPr lang="en-IN" sz="1800" b="1">
                <a:solidFill>
                  <a:schemeClr val="accent1"/>
                </a:solidFill>
              </a:rPr>
              <a:t>:</a:t>
            </a:r>
            <a:r>
              <a:rPr lang="en-IN" sz="1800" b="1">
                <a:solidFill>
                  <a:srgbClr val="55565A"/>
                </a:solidFill>
              </a:rPr>
              <a:t> </a:t>
            </a:r>
            <a:r>
              <a:rPr lang="en-IN" sz="1800"/>
              <a:t>It is the intelligence demonstrated by machines, in contrast to the natural intelligence displayed by the humans.</a:t>
            </a:r>
            <a:endParaRPr lang="en-IN" sz="1800">
              <a:cs typeface="Arial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>
              <a:solidFill>
                <a:srgbClr val="55565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solidFill>
                  <a:srgbClr val="002060"/>
                </a:solidFill>
              </a:rPr>
              <a:t>Machine Learning</a:t>
            </a:r>
            <a:r>
              <a:rPr lang="en-IN" sz="1800" b="1">
                <a:solidFill>
                  <a:schemeClr val="accent1"/>
                </a:solidFill>
              </a:rPr>
              <a:t>:</a:t>
            </a:r>
            <a:r>
              <a:rPr lang="en-IN" sz="1800" b="1"/>
              <a:t> </a:t>
            </a:r>
            <a:r>
              <a:rPr lang="en-IN" sz="1800"/>
              <a:t>Field of computer science that uses statistical techniques to give computer systems the ability to “learn” with data without being explicitly programmed.</a:t>
            </a:r>
            <a:endParaRPr lang="en-IN" sz="18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>
              <a:solidFill>
                <a:srgbClr val="55565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solidFill>
                  <a:srgbClr val="002060"/>
                </a:solidFill>
              </a:rPr>
              <a:t>Deep Learning</a:t>
            </a:r>
            <a:r>
              <a:rPr lang="en-IN" sz="1800" b="1">
                <a:solidFill>
                  <a:schemeClr val="accent1"/>
                </a:solidFill>
              </a:rPr>
              <a:t>:</a:t>
            </a:r>
            <a:r>
              <a:rPr lang="en-IN" sz="1800" b="1"/>
              <a:t> </a:t>
            </a:r>
            <a:r>
              <a:rPr lang="en-IN" sz="1800"/>
              <a:t>A technique to perform machine learning inspired by our brain's own network of neurons.</a:t>
            </a:r>
            <a:endParaRPr lang="en-IN" sz="1800">
              <a:cs typeface="Arial"/>
            </a:endParaRPr>
          </a:p>
          <a:p>
            <a:pPr>
              <a:buNone/>
            </a:pPr>
            <a:endParaRPr lang="en-US" sz="1800">
              <a:cs typeface="Arial" panose="020B060402020202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9C444-51BE-413C-8C07-1775731D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pPr/>
              <a:t>4</a:t>
            </a:fld>
            <a:endParaRPr lang="en-US">
              <a:solidFill>
                <a:srgbClr val="55565A">
                  <a:tint val="75000"/>
                </a:srgbClr>
              </a:solidFill>
              <a:latin typeface="Arial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C5A52-7B00-A14A-BD30-73C86BCF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3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DB2817E-E752-463F-B5E4-1D2D13BE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35CC8B-0FF5-478F-B299-99C01D1B5A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7089" y="1759856"/>
            <a:ext cx="1697451" cy="130759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F484C2-A59C-46C4-8CE6-E7AEA1D292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7067" y="3207926"/>
            <a:ext cx="1697451" cy="130759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1CA885-BBF1-4E03-9E3C-68CE3B5387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32689" y="4697934"/>
            <a:ext cx="1697451" cy="1307592"/>
          </a:xfrm>
        </p:spPr>
        <p:txBody>
          <a:bodyPr/>
          <a:lstStyle/>
          <a:p>
            <a:pPr>
              <a:buNone/>
            </a:pP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87FC09-0B6C-4963-9B6D-309E157144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59993" y="1861456"/>
            <a:ext cx="8048420" cy="1280160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Self-driving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Sign and Voice Recognizer (SVR)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Sophia - The Humanoid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2739AE-3544-4C50-B46E-D8B5F90CDD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9238" y="3412479"/>
            <a:ext cx="6348034" cy="890102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Snapchat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Netflix - The application that knows what you want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0B095F-B745-4728-A08C-BFC1707C0E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86874" y="4949731"/>
            <a:ext cx="5648263" cy="8901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Language Translation - Google Translate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Gmail Smart Compose and Google Photos </a:t>
            </a:r>
            <a:r>
              <a:rPr lang="en-GB" err="1"/>
              <a:t>Color</a:t>
            </a:r>
            <a:r>
              <a:rPr lang="en-GB"/>
              <a:t> Pop</a:t>
            </a:r>
          </a:p>
          <a:p>
            <a:pPr>
              <a:buNone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C1FC51-A2EC-453E-B8CE-F35603D0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dirty="0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pPr/>
              <a:t>5</a:t>
            </a:fld>
            <a:endParaRPr lang="en-US">
              <a:solidFill>
                <a:srgbClr val="55565A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F52C0F-481E-45AF-B7A3-3F5598B3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Example of AI-ML-DL</a:t>
            </a:r>
          </a:p>
        </p:txBody>
      </p:sp>
      <p:pic>
        <p:nvPicPr>
          <p:cNvPr id="1036" name="Picture 12" descr="Machine Learning Logo - Dyce Technologies">
            <a:extLst>
              <a:ext uri="{FF2B5EF4-FFF2-40B4-BE49-F238E27FC236}">
                <a16:creationId xmlns:a16="http://schemas.microsoft.com/office/drawing/2014/main" id="{A19FB255-8296-FF47-9C75-A9985FC60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67" y="3207925"/>
            <a:ext cx="1707251" cy="12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نتیجه تصویری برای ‪deep learning logo‬‏ | Deep learning, Learning  framework, Data science">
            <a:extLst>
              <a:ext uri="{FF2B5EF4-FFF2-40B4-BE49-F238E27FC236}">
                <a16:creationId xmlns:a16="http://schemas.microsoft.com/office/drawing/2014/main" id="{2D36B691-2C66-D744-9182-B16C13553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89" y="4697934"/>
            <a:ext cx="1707251" cy="131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tificial Intelligence Logo - Dyce Technologies">
            <a:extLst>
              <a:ext uri="{FF2B5EF4-FFF2-40B4-BE49-F238E27FC236}">
                <a16:creationId xmlns:a16="http://schemas.microsoft.com/office/drawing/2014/main" id="{AAE3C195-9DCA-FB4E-93BC-DA94BD87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88" y="1752364"/>
            <a:ext cx="1697451" cy="131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6A6C9C-6466-4F4B-9DE0-C00C99A92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6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/>
          <p:cNvSpPr txBox="1">
            <a:spLocks/>
          </p:cNvSpPr>
          <p:nvPr/>
        </p:nvSpPr>
        <p:spPr>
          <a:xfrm>
            <a:off x="2001948" y="1066800"/>
            <a:ext cx="6380052" cy="5080460"/>
          </a:xfrm>
          <a:prstGeom prst="rect">
            <a:avLst/>
          </a:prstGeom>
        </p:spPr>
        <p:txBody>
          <a:bodyPr lIns="75301" tIns="37650" rIns="75301" bIns="37650"/>
          <a:lstStyle>
            <a:lvl1pPr marL="211756" marR="0" indent="-211756" algn="l" defTabSz="57600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sz="3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80427" marR="0" indent="-168643" algn="l" defTabSz="57600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19001" marR="0" indent="-139882" algn="l" defTabSz="57600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7575" marR="0" indent="-139882" algn="l" defTabSz="57600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sz="15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3008" marR="0" indent="-139882" algn="l" defTabSz="57600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sz="15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584021" indent="-144002" algn="l" defTabSz="5760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2026" indent="-144002" algn="l" defTabSz="5760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0030" indent="-144002" algn="l" defTabSz="5760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8035" indent="-144002" algn="l" defTabSz="5760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buClr>
                <a:srgbClr val="E87722"/>
              </a:buClr>
            </a:pPr>
            <a:endParaRPr lang="en-US" sz="1300" b="1">
              <a:solidFill>
                <a:srgbClr val="E87722">
                  <a:lumMod val="60000"/>
                  <a:lumOff val="40000"/>
                </a:srgbClr>
              </a:solidFill>
              <a:latin typeface="Arial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350431" y="503183"/>
            <a:ext cx="7271065" cy="494193"/>
          </a:xfrm>
          <a:prstGeom prst="rect">
            <a:avLst/>
          </a:prstGeom>
        </p:spPr>
        <p:txBody>
          <a:bodyPr lIns="75301" tIns="37650" rIns="75301" bIns="37650" anchor="b" anchorCtr="0"/>
          <a:lstStyle>
            <a:lvl1pPr algn="l" defTabSz="5760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spc="-63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>
                <a:solidFill>
                  <a:srgbClr val="002060"/>
                </a:solidFill>
                <a:latin typeface="Arial"/>
                <a:cs typeface="Segoe UI"/>
              </a:rPr>
              <a:t>Types of Machine Learning </a:t>
            </a:r>
            <a:endParaRPr lang="en-US" sz="240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6" name="AutoShape 4" descr="Image result for workload"/>
          <p:cNvSpPr>
            <a:spLocks noChangeAspect="1" noChangeArrowheads="1"/>
          </p:cNvSpPr>
          <p:nvPr/>
        </p:nvSpPr>
        <p:spPr bwMode="auto">
          <a:xfrm>
            <a:off x="1524002" y="-133859"/>
            <a:ext cx="224135" cy="2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5287" tIns="37643" rIns="75287" bIns="37643" numCol="1" anchor="t" anchorCtr="0" compatLnSpc="1">
            <a:prstTxWarp prst="textNoShape">
              <a:avLst/>
            </a:prstTxWarp>
          </a:bodyPr>
          <a:lstStyle/>
          <a:p>
            <a:pPr defTabSz="767968">
              <a:defRPr/>
            </a:pPr>
            <a:endParaRPr lang="en-US" kern="0">
              <a:solidFill>
                <a:srgbClr val="55565A"/>
              </a:solidFill>
            </a:endParaRPr>
          </a:p>
        </p:txBody>
      </p:sp>
      <p:sp>
        <p:nvSpPr>
          <p:cNvPr id="17" name="AutoShape 6" descr="Image result for workload"/>
          <p:cNvSpPr>
            <a:spLocks noChangeAspect="1" noChangeArrowheads="1"/>
          </p:cNvSpPr>
          <p:nvPr/>
        </p:nvSpPr>
        <p:spPr bwMode="auto">
          <a:xfrm>
            <a:off x="1636068" y="15567"/>
            <a:ext cx="224135" cy="2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5287" tIns="37643" rIns="75287" bIns="37643" numCol="1" anchor="t" anchorCtr="0" compatLnSpc="1">
            <a:prstTxWarp prst="textNoShape">
              <a:avLst/>
            </a:prstTxWarp>
          </a:bodyPr>
          <a:lstStyle/>
          <a:p>
            <a:pPr defTabSz="767968">
              <a:defRPr/>
            </a:pPr>
            <a:endParaRPr lang="en-US" kern="0">
              <a:solidFill>
                <a:srgbClr val="55565A"/>
              </a:solidFill>
            </a:endParaRPr>
          </a:p>
        </p:txBody>
      </p:sp>
      <p:sp>
        <p:nvSpPr>
          <p:cNvPr id="18" name="AutoShape 8" descr="Image result for workload"/>
          <p:cNvSpPr>
            <a:spLocks noChangeAspect="1" noChangeArrowheads="1"/>
          </p:cNvSpPr>
          <p:nvPr/>
        </p:nvSpPr>
        <p:spPr bwMode="auto">
          <a:xfrm>
            <a:off x="1748136" y="164991"/>
            <a:ext cx="224135" cy="2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5287" tIns="37643" rIns="75287" bIns="37643" numCol="1" anchor="t" anchorCtr="0" compatLnSpc="1">
            <a:prstTxWarp prst="textNoShape">
              <a:avLst/>
            </a:prstTxWarp>
          </a:bodyPr>
          <a:lstStyle/>
          <a:p>
            <a:pPr defTabSz="767968">
              <a:defRPr/>
            </a:pPr>
            <a:endParaRPr lang="en-US" kern="0">
              <a:solidFill>
                <a:srgbClr val="55565A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646" y="1335567"/>
            <a:ext cx="9268691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6B5AA-D2AB-D64B-B340-EB2F7F9B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0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7448-70D2-4BE9-B9AC-DC7B732E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4579" y="-9204"/>
            <a:ext cx="6156789" cy="1609344"/>
          </a:xfrm>
        </p:spPr>
        <p:txBody>
          <a:bodyPr anchor="ctr">
            <a:normAutofit/>
          </a:bodyPr>
          <a:lstStyle/>
          <a:p>
            <a:pPr algn="r"/>
            <a:r>
              <a:rPr lang="en-US" b="1">
                <a:solidFill>
                  <a:srgbClr val="002060"/>
                </a:solidFill>
              </a:rPr>
              <a:t>Supervised Learning</a:t>
            </a:r>
          </a:p>
        </p:txBody>
      </p:sp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91DB3762-C0DC-4878-B518-9312E74A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7" y="1401341"/>
            <a:ext cx="10365426" cy="445492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A27376-60AD-4872-A842-8D8E3099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5254B23-8D91-B14D-98F6-1BA4B9AA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3851" y="6486984"/>
            <a:ext cx="7086600" cy="365125"/>
          </a:xfrm>
        </p:spPr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8EF47-A9D5-1A47-AF48-C1F346D3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3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22B3-F7AA-4E14-9C0F-09117E0B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01614" y="76532"/>
            <a:ext cx="6156789" cy="1609344"/>
          </a:xfrm>
        </p:spPr>
        <p:txBody>
          <a:bodyPr anchor="ctr">
            <a:normAutofit/>
          </a:bodyPr>
          <a:lstStyle/>
          <a:p>
            <a:pPr algn="r"/>
            <a:r>
              <a:rPr lang="en-US" b="1">
                <a:solidFill>
                  <a:srgbClr val="002060"/>
                </a:solidFill>
              </a:rPr>
              <a:t>Unsupervised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97271-28E9-4FE9-B34B-0AA5084A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79" y="1490183"/>
            <a:ext cx="6853122" cy="387763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C6BD66-7B78-4852-8E55-7EA85E71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8861" y="5020115"/>
            <a:ext cx="2552700" cy="1609344"/>
          </a:xfrm>
        </p:spPr>
        <p:txBody>
          <a:bodyPr anchor="ctr">
            <a:normAutofit/>
          </a:bodyPr>
          <a:lstStyle/>
          <a:p>
            <a:r>
              <a:rPr lang="en-US" sz="1467"/>
              <a:t>Clustering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894EB-9198-428A-B14A-2633184D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A1BDF12-8F6B-9B4E-AE32-05D1163F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3851" y="6486984"/>
            <a:ext cx="7086600" cy="365125"/>
          </a:xfrm>
        </p:spPr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DBDE-E1E4-C241-9C2E-436031D0C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F050156-922B-46C4-9EF7-912F47E9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499224"/>
            <a:ext cx="11315700" cy="57483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Traditional Programming Vs ML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1F46EF-2104-4264-AD1B-B743C648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215BBB9-B5DF-DC4F-942B-39C2550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47" y="1106477"/>
            <a:ext cx="9303301" cy="5380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9C7FF-9FA7-4043-82B1-63987B6E7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1" y="228541"/>
            <a:ext cx="2552700" cy="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38358"/>
      </p:ext>
    </p:extLst>
  </p:cSld>
  <p:clrMapOvr>
    <a:masterClrMapping/>
  </p:clrMapOvr>
</p:sld>
</file>

<file path=ppt/theme/theme1.xml><?xml version="1.0" encoding="utf-8"?>
<a:theme xmlns:a="http://schemas.openxmlformats.org/drawingml/2006/main" name="Optum Standard 2017">
  <a:themeElements>
    <a:clrScheme name="Custo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F2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63666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Standard - 2017 - 07.17.17.potx" id="{C39B315F-E85D-43A3-9328-CD1941EC451E}" vid="{41A285A3-CDD9-43C3-A1DE-8F165916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A298510F1594AA2D49495F0612F36" ma:contentTypeVersion="2" ma:contentTypeDescription="Create a new document." ma:contentTypeScope="" ma:versionID="ae482fe165543642d3e02b540d0ec124">
  <xsd:schema xmlns:xsd="http://www.w3.org/2001/XMLSchema" xmlns:xs="http://www.w3.org/2001/XMLSchema" xmlns:p="http://schemas.microsoft.com/office/2006/metadata/properties" xmlns:ns2="cd3b8153-97a4-4ed2-94e8-cd4d96921abb" targetNamespace="http://schemas.microsoft.com/office/2006/metadata/properties" ma:root="true" ma:fieldsID="ce4d56826946481397515293fe1693a1" ns2:_="">
    <xsd:import namespace="cd3b8153-97a4-4ed2-94e8-cd4d96921a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3b8153-97a4-4ed2-94e8-cd4d96921a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F63966-D9AD-426D-997C-326FF795E755}">
  <ds:schemaRefs>
    <ds:schemaRef ds:uri="cd3b8153-97a4-4ed2-94e8-cd4d96921a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C9F6309-6185-4FC8-B410-7E83C1EA63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5553E9-3FE8-490C-A734-AEB2E0A701AE}">
  <ds:schemaRefs>
    <ds:schemaRef ds:uri="cd3b8153-97a4-4ed2-94e8-cd4d96921a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Optum Standard 2017</vt:lpstr>
      <vt:lpstr>PowerPoint Presentation</vt:lpstr>
      <vt:lpstr>Agenda</vt:lpstr>
      <vt:lpstr>Myths About AI/ML</vt:lpstr>
      <vt:lpstr>Understanding Jargons</vt:lpstr>
      <vt:lpstr>Example of AI-ML-DL</vt:lpstr>
      <vt:lpstr>PowerPoint Presentation</vt:lpstr>
      <vt:lpstr>Supervised Learning</vt:lpstr>
      <vt:lpstr>Unsupervised Learning</vt:lpstr>
      <vt:lpstr>Traditional Programming Vs ML</vt:lpstr>
      <vt:lpstr>PowerPoint Presentation</vt:lpstr>
      <vt:lpstr>Commonly Used Tools / Framework</vt:lpstr>
      <vt:lpstr>AI/ML Use Cases</vt:lpstr>
      <vt:lpstr>AI/ML Solutions from Optum (Use Case 1)</vt:lpstr>
      <vt:lpstr>AI/ML Solutions from Optum (Use Case 2)</vt:lpstr>
      <vt:lpstr>AI/ML PaaS (Platform-as-a-Service)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AIML For PO/PM/Leader</dc:title>
  <dc:creator>Gupta, Alok</dc:creator>
  <cp:revision>1</cp:revision>
  <dcterms:created xsi:type="dcterms:W3CDTF">2020-10-15T07:34:31Z</dcterms:created>
  <dcterms:modified xsi:type="dcterms:W3CDTF">2021-06-14T07:20:41Z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0x010100ADFA298510F1594AA2D49495F0612F36</vt:lpwstr>
  </property>
</Properties>
</file>